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2.xml" ContentType="application/vnd.openxmlformats-officedocument.presentationml.notesSlide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notesSlides/notesSlide3.xml" ContentType="application/vnd.openxmlformats-officedocument.presentationml.notesSlide+xml"/>
  <Override PartName="/ppt/ink/ink9.xml" ContentType="application/inkml+xml"/>
  <Override PartName="/ppt/notesSlides/notesSlide4.xml" ContentType="application/vnd.openxmlformats-officedocument.presentationml.notesSlide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notesSlides/notesSlide5.xml" ContentType="application/vnd.openxmlformats-officedocument.presentationml.notesSlide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notesSlides/notesSlide6.xml" ContentType="application/vnd.openxmlformats-officedocument.presentationml.notesSlide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notesSlides/notesSlide7.xml" ContentType="application/vnd.openxmlformats-officedocument.presentationml.notesSlide+xml"/>
  <Override PartName="/ppt/ink/ink23.xml" ContentType="application/inkml+xml"/>
  <Override PartName="/ppt/ink/ink24.xml" ContentType="application/inkml+xml"/>
  <Override PartName="/ppt/ink/ink25.xml" ContentType="application/inkml+xml"/>
  <Override PartName="/ppt/notesSlides/notesSlide8.xml" ContentType="application/vnd.openxmlformats-officedocument.presentationml.notesSlide+xml"/>
  <Override PartName="/ppt/ink/ink26.xml" ContentType="application/inkml+xml"/>
  <Override PartName="/ppt/ink/ink27.xml" ContentType="application/inkml+xml"/>
  <Override PartName="/ppt/ink/ink28.xml" ContentType="application/inkml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notesSlides/notesSlide11.xml" ContentType="application/vnd.openxmlformats-officedocument.presentationml.notesSlide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87" r:id="rId4"/>
    <p:sldId id="289" r:id="rId5"/>
    <p:sldId id="288" r:id="rId6"/>
    <p:sldId id="290" r:id="rId7"/>
    <p:sldId id="294" r:id="rId8"/>
    <p:sldId id="299" r:id="rId9"/>
    <p:sldId id="306" r:id="rId10"/>
    <p:sldId id="307" r:id="rId11"/>
    <p:sldId id="309" r:id="rId12"/>
    <p:sldId id="305" r:id="rId13"/>
    <p:sldId id="295" r:id="rId14"/>
    <p:sldId id="296" r:id="rId15"/>
    <p:sldId id="297" r:id="rId16"/>
    <p:sldId id="301" r:id="rId17"/>
    <p:sldId id="298" r:id="rId18"/>
    <p:sldId id="302" r:id="rId19"/>
    <p:sldId id="291" r:id="rId20"/>
    <p:sldId id="300" r:id="rId21"/>
    <p:sldId id="303" r:id="rId22"/>
    <p:sldId id="30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80"/>
    <p:restoredTop sz="92199"/>
  </p:normalViewPr>
  <p:slideViewPr>
    <p:cSldViewPr snapToGrid="0" snapToObjects="1">
      <p:cViewPr>
        <p:scale>
          <a:sx n="177" d="100"/>
          <a:sy n="177" d="100"/>
        </p:scale>
        <p:origin x="2680" y="872"/>
      </p:cViewPr>
      <p:guideLst/>
    </p:cSldViewPr>
  </p:slideViewPr>
  <p:notesTextViewPr>
    <p:cViewPr>
      <p:scale>
        <a:sx n="75" d="100"/>
        <a:sy n="75" d="100"/>
      </p:scale>
      <p:origin x="0" y="-488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2.70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2.70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4.46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2.70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4.46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1625 2360 24575,'0'10'0,"12"0"0,-5 0 0,15-4 0,15-2 0,-4-10 0,19-1 0,31-34 0,-35 21 0,14-27 0,-2-2 0,-21 20 0,30-52 0,-54 59 0,17-65 0,-17 44 0,3-33 0,-2-4 0,-8 7 0,3-55 0,-11 51 0,-11-50 0,-8 38 0,-1 10 0,-7-4 0,-14 3 0,-2 4 0,-15-37 0,12 34 0,0 8 0,4 18 0,-30-35 0,15 24 0,-4 0 0,-36-30 0,34 33 0,0 5 0,-14 4 0,5 14 0,-2 7 0,-1 1 0,-1-3 0,12 11 0,-2 3 0,-17 2 0,-11 14-6784,-16-8 6784,-23 11 0,54 8 0,-23 3 0,0 22 0,39-7 0,-28 25 0,53 2 6784,0-2-6784,11 22 0,14 4 0,0-12 0,12 24 0,-5-54 0,6 10 0,4-29 0,-3-2 0,3-4 0,0 0 0,-3 0 0,4 0 0,-5 4 0,0-3 0,4 4 0,-3-5 0,3 0 0,-4 0 0,0 0 0,4 4 0,-3-3 0,3 3 0,-4-8 0,0-2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13 24575,'0'10'0,"0"4"0,5 1 0,24 37 0,-10-24 0,16 19 0,11 4 0,-24-28 0,55 50 0,-51-47 0,22 11 0,-29-18 0,-5-8 0,-1 3 0,-4-8 0,-4-6 0,4-10 0,-4-6 0,4-4 0,12-25 0,-5 19 0,18-45 0,-14 45 0,2-19 0,-8 29 0,-9 2 0,3 4 0,-7 0 0,3 0 0,-4 0 0,0 0 0,0 0 0,0 0 0,0 0 0,0 0 0,0 0 0,-4 5 0,3-4 0,-7 8 0,3-8 0,-5 8 0,1-8 0,0 8 0,-4-3 0,-10 4 0,-21 0 0,16 0 0,-37 0 0,49 0 0,-33 0 0,25 0 0,-1 0 0,4 0 0,8 0 0,-2-5 0,1 4 0,1-3 0,3 4 0,1 0 0,4 0 0,1 0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2.70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4.46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4.46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1625 2360 24575,'0'10'0,"12"0"0,-5 0 0,15-4 0,15-2 0,-4-10 0,19-1 0,31-34 0,-35 21 0,14-27 0,-2-2 0,-21 20 0,30-52 0,-54 59 0,17-65 0,-17 44 0,3-33 0,-2-4 0,-8 7 0,3-55 0,-11 51 0,-11-50 0,-8 38 0,-1 10 0,-7-4 0,-14 3 0,-2 4 0,-15-37 0,12 34 0,0 8 0,4 18 0,-30-35 0,15 24 0,-4 0 0,-36-30 0,34 33 0,0 5 0,-14 4 0,5 14 0,-2 7 0,-1 1 0,-1-3 0,12 11 0,-2 3 0,-17 2 0,-11 14-6784,-16-8 6784,-23 11 0,54 8 0,-23 3 0,0 22 0,39-7 0,-28 25 0,53 2 6784,0-2-6784,11 22 0,14 4 0,0-12 0,12 24 0,-5-54 0,6 10 0,4-29 0,-3-2 0,3-4 0,0 0 0,-3 0 0,4 0 0,-5 4 0,0-3 0,4 4 0,-3-5 0,3 0 0,-4 0 0,0 0 0,4 4 0,-3-3 0,3 3 0,-4-8 0,0-2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13 24575,'0'10'0,"0"4"0,5 1 0,24 37 0,-10-24 0,16 19 0,11 4 0,-24-28 0,55 50 0,-51-47 0,22 11 0,-29-18 0,-5-8 0,-1 3 0,-4-8 0,-4-6 0,4-10 0,-4-6 0,4-4 0,12-25 0,-5 19 0,18-45 0,-14 45 0,2-19 0,-8 29 0,-9 2 0,3 4 0,-7 0 0,3 0 0,-4 0 0,0 0 0,0 0 0,0 0 0,0 0 0,0 0 0,0 0 0,-4 5 0,3-4 0,-7 8 0,3-8 0,-5 8 0,1-8 0,0 8 0,-4-3 0,-10 4 0,-21 0 0,16 0 0,-37 0 0,49 0 0,-33 0 0,25 0 0,-1 0 0,4 0 0,8 0 0,-2-5 0,1 4 0,1-3 0,3 4 0,1 0 0,4 0 0,1 0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17:46:02.58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24575,'0'8'0,"2"5"0,7 7 0,-1 1 0,9 14 0,-4-7 0,2 1 0,-1-7 0,-5-4 0,2-3 0,7 14 0,4-3 0,1 4 0,5 4 0,0-7 0,-6-2 0,6-4 0,3 4 0,8-1 0,18 15 0,-2-12 0,31 9 0,-40-16 0,44 10 0,-25-9-579,-17-9 1,4 2 578,2 2 0,2 1 0,6-2 0,0-1 0,-11 3 0,0 0 0,10-2 0,1-1 0,-7 0 0,0 0 0,5 0 0,-2 0-606,27 5 606,-32-6 0,2 0 0,39 13 0,2-4 0,-17-3 0,1 0 0,-20-4 0,-2-1-738,6 0 0,3 0 738,15 7 0,-6-1 0,-8-6 0,-10-1 0,2 1 0,-2-1 0,-3 0 0,29 3 0,3 5 0,2-1 0,-39-11 0,2-1 0,25 8 0,13 4 0,-4-1 0,-16-7 0,-2-1 0,1 1-756,10 3 1,2 0 0,-2 0 755,19 4 0,-6-3 0,-25-8 0,0 0 0,1 3 0,4 2 0,-3-2 0,11-2 0,3 1 0,-14 0 0,8 2 0,1 0 0,-5-2 0,3-1 0,-4-1 0,1 0 0,5 2 0,1 1 0,3-1-630,12 0 1,3 0 0,-7-1 629,-5-1 0,2 1 0,-14-2 0,8 1 0,0 0 0,-8-1 0,13 2 0,0-1 0,-12-2 0,9 0 0,0 0 0,-9-1 0,8-1 0,2 0 0,5 1 0,14 1 0,1 0 0,-14-2 0,1-2 0,0 0-584,-1 2 1,14 2-1,-1 0 1,-14-1 583,-1-1 0,-2 0 0,-8 0 0,10 0 0,-1 0 0,-8 0 0,15 4 0,-3-1 0,-13-2 0,4 0 0,1 1 0,-3-2 0,0 1 0,1 1 0,3 1 0,1 1 0,1 0 0,-1-2 0,0-1 0,8 1 0,-9 0 0,9 0 0,4 1 0,-4-1 0,-8 0 0,9 0 0,-8-1 0,5 1-466,0 0 1,7 0-1,-1-1 1,-5 1 465,8-1 0,-5 0 0,-9 1 0,-9 1 0,0 0 0,-7-4 0,8-1 0,2 0 0,-4 0 0,6 2 0,-2 1 0,5-1 0,-2-1 0,4 0 0,3-1 0,2 0 0,-9-1 0,2 1 0,2 0 0,0-1 0,-3 2 0,11 0 0,-2 1 0,0 0 0,-3-1 0,-6-2 0,-2 0 0,-1-2 0,0 2 0,-4 1 0,1 0 0,-2 0 0,-4-1 0,2 0 0,-3-1 0,3-1-304,19 1 1,5 0 0,0 0 303,0 0 0,-1 0 0,-5 0-17,-20 0 1,-5 0-1,3 0 17,15 0 0,2 0 0,-4 0 0,15 0 0,1 0 0,-5 0 0,6 0 0,-1 0 0,-11 0 0,-1 0 0,1 0 0,11 0 0,2 0 0,-8 0 0,1 0 0,-7 0 560,-4 0 1,-4 0-561,-11 0 0,-5 0 2148,29 0-2148,-16 0 0,0 0 0,20 0 0,-42 3 0,0 0 3166,34-2-3166,-40 7 3164,10-2-3164,-11 3 1770,-7 0-1770,18 6 1180,-19 0-1180,23 13 0,-14-10 0,-4 2 0,-1-1 0,-21-7 0,9 4 0,-14-5 0,-8-8 0,2 6 0,4 5 0,-8-4 0,30 38 0,-5 7 0,6 6 0,-6-6 0,-19-21 0,3 3 0,-6-7 0,4 13 0,-8-22 0,-1-1 0,2 7 0,-6-16 0,3 10 0,-4-18 0,0-6 0,-8-16 0,4 7 0,-21-37 0,10 12 0,-13-25 0,11 14 0,4-3 0,2-28 0,-4 1 0,24 36 0,2 38 0,12-9 0,-7 6 0,33-7 0,-28 8 0,45-11 0,-2 0 0,28-3-1133,-8 2 1133,-26 11 0,3 0 0,-5-2 0,0-1 0,5 2 0,0 0 0,-4-2 0,0 0 0,12 3 0,-1 1 0,26-7-906,-2 5 0,2 1 906,-42 1 0,-2-1 0,37-4 0,-3 0-410,-2-2 410,-31 3 0,0 0 0,35-2 0,-23 1 0,-1 5 0,2 1 0,16-1 0,3-1 0,-25 6 0,-37-2 1002,37 3-1002,-23 0 0,33-4 0,10 2 0,-16-2 0,10 0 0,7 1 0,-20 2 0,0 1 189,5-4 0,2 1-189,14 3 0,-1 0 0,-16-3 0,-2-1 0,5 4 0,0-1 0,-3-3 0,-5 1 148,13 3-148,-7-1 0,12-2 0,-7 0 0,-13 0 0,2-1-713,27-3 0,12-1 0,-12 1 713,-28 3 0,-4-1 0,21-8 0,0 0 0,-25 9 0,11-1 0,-2-2 0,19-3 0,15-3 0,10-1 0,8-2 0,3-1 0,1 1 0,-3 1 0,-8 0 0,-9 3-654,2 0 0,-7 2 0,-4 0 0,-1 1 0,3-1 0,7 0 0,8-2 654,-19 2 0,4 0 0,5-2 0,3 1 0,4-1 0,2-1 0,1 1 0,3-1 0,-1 0 0,1 1 0,0 0 0,-2 1 0,-2 0 0,-1 1 13,-4 1 1,2 0-1,0 0 1,1 1-1,0 0 1,0 0-1,-1 1 1,0-1-1,-2 1 1,-2 0-1,-2 1 1,-2-1 0,-3 1-1,-3 0-13,22-2 0,-7 1 0,-5 1 0,-3 0 0,1 0 0,2 0 0,4 0 0,8 0-212,-20 0 0,7 1 0,5-1 0,5 0 0,2 1 1,1-1-1,0 0 0,-1 0 0,-3 0 0,-4 1 0,-6 0 1,-7 1-1,-9 0 0,-9 1 212,25-2 0,-19 2 0,-4 1 0,6-1 0,12 0 0,9 0 0,0-1 0,-10 1 0,-19-1-228,28-9 228,-31 2 0,22-1 0,6 0 0,-43 2 0,43 3 4424,-53-1-4424,13 2 0,26-6 0,-16 1 0,17 4 0,-27-3 0,-14 9 0,14-9 0,43 3 5938,-21 0-5938,-18 1 0,0 0 0,16 5 0,-12-5 0,0 0 0,24 4 0,-7-4 0,-2 0 0,-3 5 0,22-4 493,-48 1-493,15 3 0,-33-4 0,9 5 0,-27 0 0,5 0 694,8-4-694,-6 3 0,4-3 0,-14 4 0,2 0 0,13-4 0,-10 3 0,14-6 0,-4 7 0,-1-5 0,2 2 0,-6 1 0,6-9 0,-6 7 0,8-4 0,-14 4 0,6 0 0,2-3 0,17-7 0,-9 4 0,7-3 0,-19 7 0,-2 1 0,-3 0 0,-1 0 0,1 1 0,-1-3 0,-2 4 0,0-4 0,-2 7 0,-3-4 0,3 3 0,-3-3 0,1 1 0,1-1 0,-1-1 0,-1 0 0,2 1 0,-3-1 0,3 0 0,-3 0 0,3 1 0,-1-3 0,-1 2 0,2-4 0,-1 1 0,0 1 0,-1-2 0,0 2 0,-2-2 0,2-1 0,-2-3 0,0-2 0,3-4 0,-2 0 0,2-7 0,-3 5 0,0-14 0,-4 7 0,3-9 0,-4-7 0,1 6 0,3 1 0,-3 3 0,2 17 0,2-4 0,-4-6 0,3 14 0,-1-9 0,2 18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1625 2360 24575,'0'10'0,"12"0"0,-5 0 0,15-4 0,15-2 0,-4-10 0,19-1 0,31-34 0,-35 21 0,14-27 0,-2-2 0,-21 20 0,30-52 0,-54 59 0,17-65 0,-17 44 0,3-33 0,-2-4 0,-8 7 0,3-55 0,-11 51 0,-11-50 0,-8 38 0,-1 10 0,-7-4 0,-14 3 0,-2 4 0,-15-37 0,12 34 0,0 8 0,4 18 0,-30-35 0,15 24 0,-4 0 0,-36-30 0,34 33 0,0 5 0,-14 4 0,5 14 0,-2 7 0,-1 1 0,-1-3 0,12 11 0,-2 3 0,-17 2 0,-11 14-6784,-16-8 6784,-23 11 0,54 8 0,-23 3 0,0 22 0,39-7 0,-28 25 0,53 2 6784,0-2-6784,11 22 0,14 4 0,0-12 0,12 24 0,-5-54 0,6 10 0,4-29 0,-3-2 0,3-4 0,0 0 0,-3 0 0,4 0 0,-5 4 0,0-3 0,4 4 0,-3-5 0,3 0 0,-4 0 0,0 0 0,4 4 0,-3-3 0,3 3 0,-4-8 0,0-2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13 24575,'0'10'0,"0"4"0,5 1 0,24 37 0,-10-24 0,16 19 0,11 4 0,-24-28 0,55 50 0,-51-47 0,22 11 0,-29-18 0,-5-8 0,-1 3 0,-4-8 0,-4-6 0,4-10 0,-4-6 0,4-4 0,12-25 0,-5 19 0,18-45 0,-14 45 0,2-19 0,-8 29 0,-9 2 0,3 4 0,-7 0 0,3 0 0,-4 0 0,0 0 0,0 0 0,0 0 0,0 0 0,0 0 0,0 0 0,-4 5 0,3-4 0,-7 8 0,3-8 0,-5 8 0,1-8 0,0 8 0,-4-3 0,-10 4 0,-21 0 0,16 0 0,-37 0 0,49 0 0,-33 0 0,25 0 0,-1 0 0,4 0 0,8 0 0,-2-5 0,1 4 0,1-3 0,3 4 0,1 0 0,4 0 0,1 0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17:51:23.15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 0 24575,'-6'20'0,"1"-4"0,3-5 0,1 11 0,-1 2 0,2 13 0,0-1 0,0 1 0,0-9 0,4 7 0,-3 1 0,5-9 0,0 22 0,-3-31 0,6 25 0,-8-29 0,9 23 0,-6-25 0,4 13 0,7-7 0,-8-9 0,8 6 0,4 4 0,-4-7 0,22 20 0,1-9 0,11 10 0,-11-9 0,-3-6 0,7 4 0,15-3 0,25 17 0,-25-20 0,0-1 0,15 11 0,-12-11 0,-4-1 0,-11-3 0,3 1 0,4 1 0,32 0 0,-5 5 0,-28-11 0,-2-1 0,2 2 0,35-2 0,-43-3 0,7 0 0,-8-2 0,-17 1 0,30-1 0,4-2 0,-6 1-445,21 3 0,2 1 445,-4-3 0,0 2 0,1 1 0,1 1 0,-18-5 0,-2 1 0,2 4 0,14-5 0,-18 3 0,0 0 0,30-1 0,-31 3 0,2 1-390,7-2 0,-1 0 390,25 3 0,-23-1 0,0 0 0,27-5 0,-6 10 0,8-10 0,-8 10 0,-15-7 0,2 1 0,25 7 0,-24-5 0,-2 0 0,14 6 0,14 0 0,-12-1 0,-33-5 0,4 0-741,23 3 1,1 1 740,-22-4 0,0 1-2607,21 3 0,-2-1 2607,14 3 0,-8-1-287,-2 1 287,0-1 0,2 1 0,8 0 0,0-1-170,8 2 170,-44-5 0,0 1 0,1-3 0,0 1 0,7 6 0,0-1 0,-2-6 0,-1 1 0,-2 4 0,4 2 0,28 3 0,2 0 0,-25-2 0,0 1-33,26 4 1,-1 1 32,-31-7 0,-2-1 0,0 1 0,0 0 2407,-8-1 0,0 0-2407,12 1 0,-2 0 0,20 10 320,7-5-320,-35 2 0,-5-5 0,0 1 0,12 7 0,-8-4 0,-2-1 948,-10-1-948,5 2 1617,-8-2-1617,1 1 1092,25 15-1092,-19-12 96,12 10-96,-13-9 0,-15-2 0,13 8 0,-13-2 0,8 3 0,25 29 0,-17-21 0,15 21 0,-18-20 0,-10-9 0,3 6 0,-15-17 0,-7-6 0,-4-3 0,0-3 0,-2 0 0,-3 0 0,2-2 0,-3 2 0,3-3 0,-3-5 0,1-2 0,-2-59 0,0 28 0,0-50 0,0 29 0,0-1 0,0 10 0,4 4 0,-3 13 0,3 7 0,-1-3 0,-3 16 0,3-4 0,-3 5 0,2 1 0,-1 3 0,1-3 0,0 2 0,-1-2 0,3 2 0,-2-4 0,6-3 0,2-4 0,-3 3 0,4-4 0,-6 8 0,7-8 0,-2 6 0,5-7 0,-4 10 0,4-9 0,-8 11 0,4-7 0,0 4 0,4-2 0,-1 2 0,12-1 0,-14 4 0,22-2 0,-18 5 0,35-7 0,-3 9 0,8-4 0,-4 5 0,17 0 0,-17 0 0,2 0 0,2 0-6784,6 0 6784,1 0 0,0 0 0,2 0-284,6 0 1,0 0 283,-5-5-37,-14 4 1,-2 1 36,5-5 0,31-2 0,-24 6 0,9-5 0,0-1 0,-10 6 0,-6-2 0,-2 0 0,-15-1 0,7 3 6467,31-16-6467,-22 14 843,25-14-843,-27 12 114,-6-5-114,8 1 0,2 0 0,13-3 0,-12 3 0,4 1-700,35-5 700,-16 1 0,16 4 0,-26-3 0,-14 10 0,14-4 0,-14 0 0,10 4 0,2 1 0,5-5 0,-9 4 0,-2 2 0,-8-1 0,0 0 700,0-5-700,8 4 0,-5-4 0,29 5 0,-26 0 0,18-5 0,-24 4 0,0-4 0,1 5 0,-1 0 0,8 0 0,34 0 0,-16 0-310,-28 0 1,-1 0 309,29 0 0,2 0 0,16 0 0,-6 0 0,-39 0 0,0 0 0,39 0 0,-31 0 0,21-1 0,17-1 0,11 1 0,5-1 0,0 0 0,-7 1 0,-10-1 0,-19 1-2079,19 0 1,-18 0 0,17 0 2078,-19 0 0,19 0 0,11-1 0,6 0 0,-1 1 0,-6-1 0,-12 1 0,-18 0 0,-25 0 0,2 1 0,-2-5 0,-14 4 424,7-4-424,-1 1 0,-5 2 0,5-6 6430,0 7-6430,-5-8 0,13 8 0,-14-7 0,55-6 0,-37 2 0,38-6 0,-40 7 0,8-1 0,2 1 0,8-6 0,0 3 0,-8-2 0,-2-1 0,-8 5 0,9-7 0,-23 7 0,3 0 0,-24 3 0,-4 3 0,-4 1 0,-4 0 0,0 0 0,4-4 0,0 2 0,-2-3 0,1-3 0,-7 7 0,12-19 0,-3 2 0,8-21 0,-8 18 0,3-24 0,-2-16 0,-6 12 0,2-5 0,-2 1 0,-5 4 0,1-1 0,0 0 0,-3 3 0,0-9 0,0 19 0,0 19 0,2-7 0,-1 20 0,1 6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1625 2360 24575,'0'10'0,"12"0"0,-5 0 0,15-4 0,15-2 0,-4-10 0,19-1 0,31-34 0,-35 21 0,14-27 0,-2-2 0,-21 20 0,30-52 0,-54 59 0,17-65 0,-17 44 0,3-33 0,-2-4 0,-8 7 0,3-55 0,-11 51 0,-11-50 0,-8 38 0,-1 10 0,-7-4 0,-14 3 0,-2 4 0,-15-37 0,12 34 0,0 8 0,4 18 0,-30-35 0,15 24 0,-4 0 0,-36-30 0,34 33 0,0 5 0,-14 4 0,5 14 0,-2 7 0,-1 1 0,-1-3 0,12 11 0,-2 3 0,-17 2 0,-11 14-6784,-16-8 6784,-23 11 0,54 8 0,-23 3 0,0 22 0,39-7 0,-28 25 0,53 2 6784,0-2-6784,11 22 0,14 4 0,0-12 0,12 24 0,-5-54 0,6 10 0,4-29 0,-3-2 0,3-4 0,0 0 0,-3 0 0,4 0 0,-5 4 0,0-3 0,4 4 0,-3-5 0,3 0 0,-4 0 0,0 0 0,4 4 0,-3-3 0,3 3 0,-4-8 0,0-2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13 24575,'0'10'0,"0"4"0,5 1 0,24 37 0,-10-24 0,16 19 0,11 4 0,-24-28 0,55 50 0,-51-47 0,22 11 0,-29-18 0,-5-8 0,-1 3 0,-4-8 0,-4-6 0,4-10 0,-4-6 0,4-4 0,12-25 0,-5 19 0,18-45 0,-14 45 0,2-19 0,-8 29 0,-9 2 0,3 4 0,-7 0 0,3 0 0,-4 0 0,0 0 0,0 0 0,0 0 0,0 0 0,0 0 0,0 0 0,-4 5 0,3-4 0,-7 8 0,3-8 0,-5 8 0,1-8 0,0 8 0,-4-3 0,-10 4 0,-21 0 0,16 0 0,-37 0 0,49 0 0,-33 0 0,25 0 0,-1 0 0,4 0 0,8 0 0,-2-5 0,1 4 0,1-3 0,3 4 0,1 0 0,4 0 0,1 0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17:51:23.15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 0 24575,'-6'20'0,"1"-4"0,3-5 0,1 11 0,-1 2 0,2 13 0,0-1 0,0 1 0,0-9 0,4 7 0,-3 1 0,5-9 0,0 22 0,-3-31 0,6 25 0,-8-29 0,9 23 0,-6-25 0,4 13 0,7-7 0,-8-9 0,8 6 0,4 4 0,-4-7 0,22 20 0,1-9 0,11 10 0,-11-9 0,-3-6 0,7 4 0,15-3 0,25 17 0,-25-20 0,0-1 0,15 11 0,-12-11 0,-4-1 0,-11-3 0,3 1 0,4 1 0,32 0 0,-5 5 0,-28-11 0,-2-1 0,2 2 0,35-2 0,-43-3 0,7 0 0,-8-2 0,-17 1 0,30-1 0,4-2 0,-6 1-445,21 3 0,2 1 445,-4-3 0,0 2 0,1 1 0,1 1 0,-18-5 0,-2 1 0,2 4 0,14-5 0,-18 3 0,0 0 0,30-1 0,-31 3 0,2 1-390,7-2 0,-1 0 390,25 3 0,-23-1 0,0 0 0,27-5 0,-6 10 0,8-10 0,-8 10 0,-15-7 0,2 1 0,25 7 0,-24-5 0,-2 0 0,14 6 0,14 0 0,-12-1 0,-33-5 0,4 0-741,23 3 1,1 1 740,-22-4 0,0 1-2607,21 3 0,-2-1 2607,14 3 0,-8-1-287,-2 1 287,0-1 0,2 1 0,8 0 0,0-1-170,8 2 170,-44-5 0,0 1 0,1-3 0,0 1 0,7 6 0,0-1 0,-2-6 0,-1 1 0,-2 4 0,4 2 0,28 3 0,2 0 0,-25-2 0,0 1-33,26 4 1,-1 1 32,-31-7 0,-2-1 0,0 1 0,0 0 2407,-8-1 0,0 0-2407,12 1 0,-2 0 0,20 10 320,7-5-320,-35 2 0,-5-5 0,0 1 0,12 7 0,-8-4 0,-2-1 948,-10-1-948,5 2 1617,-8-2-1617,1 1 1092,25 15-1092,-19-12 96,12 10-96,-13-9 0,-15-2 0,13 8 0,-13-2 0,8 3 0,25 29 0,-17-21 0,15 21 0,-18-20 0,-10-9 0,3 6 0,-15-17 0,-7-6 0,-4-3 0,0-3 0,-2 0 0,-3 0 0,2-2 0,-3 2 0,3-3 0,-3-5 0,1-2 0,-2-59 0,0 28 0,0-50 0,0 29 0,0-1 0,0 10 0,4 4 0,-3 13 0,3 7 0,-1-3 0,-3 16 0,3-4 0,-3 5 0,2 1 0,-1 3 0,1-3 0,0 2 0,-1-2 0,3 2 0,-2-4 0,6-3 0,2-4 0,-3 3 0,4-4 0,-6 8 0,7-8 0,-2 6 0,5-7 0,-4 10 0,4-9 0,-8 11 0,4-7 0,0 4 0,4-2 0,-1 2 0,12-1 0,-14 4 0,22-2 0,-18 5 0,35-7 0,-3 9 0,8-4 0,-4 5 0,17 0 0,-17 0 0,2 0 0,2 0-6784,6 0 6784,1 0 0,0 0 0,2 0-284,6 0 1,0 0 283,-5-5-37,-14 4 1,-2 1 36,5-5 0,31-2 0,-24 6 0,9-5 0,0-1 0,-10 6 0,-6-2 0,-2 0 0,-15-1 0,7 3 6467,31-16-6467,-22 14 843,25-14-843,-27 12 114,-6-5-114,8 1 0,2 0 0,13-3 0,-12 3 0,4 1-700,35-5 700,-16 1 0,16 4 0,-26-3 0,-14 10 0,14-4 0,-14 0 0,10 4 0,2 1 0,5-5 0,-9 4 0,-2 2 0,-8-1 0,0 0 700,0-5-700,8 4 0,-5-4 0,29 5 0,-26 0 0,18-5 0,-24 4 0,0-4 0,1 5 0,-1 0 0,8 0 0,34 0 0,-16 0-310,-28 0 1,-1 0 309,29 0 0,2 0 0,16 0 0,-6 0 0,-39 0 0,0 0 0,39 0 0,-31 0 0,21-1 0,17-1 0,11 1 0,5-1 0,0 0 0,-7 1 0,-10-1 0,-19 1-2079,19 0 1,-18 0 0,17 0 2078,-19 0 0,19 0 0,11-1 0,6 0 0,-1 1 0,-6-1 0,-12 1 0,-18 0 0,-25 0 0,2 1 0,-2-5 0,-14 4 424,7-4-424,-1 1 0,-5 2 0,5-6 6430,0 7-6430,-5-8 0,13 8 0,-14-7 0,55-6 0,-37 2 0,38-6 0,-40 7 0,8-1 0,2 1 0,8-6 0,0 3 0,-8-2 0,-2-1 0,-8 5 0,9-7 0,-23 7 0,3 0 0,-24 3 0,-4 3 0,-4 1 0,-4 0 0,0 0 0,4-4 0,0 2 0,-2-3 0,1-3 0,-7 7 0,12-19 0,-3 2 0,8-21 0,-8 18 0,3-24 0,-2-16 0,-6 12 0,2-5 0,-2 1 0,-5 4 0,1-1 0,0 0 0,-3 3 0,0-9 0,0 19 0,0 19 0,2-7 0,-1 20 0,1 6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23.446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0 24575,'5'0'0,"0"0"0,3 0 0,5 0 0,-1 0 0,8 0 0,-11 0 0,4 0 0,-5 0 0,0 0 0,3 3 0,-3-3 0,2 3 0,-2-1 0,3-1 0,0 3 0,-3-3 0,2 1 0,-4 1 0,2-3 0,-3 3 0,0-3 0,-2 2 0,2-1 0,-2 1 0,2-2 0,1 0 0,-1 0 0,-2 2 0,2-1 0,-2 1 0,2-2 0,0 0 0,1 3 0,-1-3 0,0 3 0,1-3 0,-1 0 0,0 2 0,1-1 0,-1 1 0,1-2 0,-1 0 0,0 0 0,1 0 0,-1 0 0,0 0 0,1 0 0,-1 0 0,0 0 0,1 0 0,-1 0 0,0 0 0,1 0 0,-1 0 0,-2 2 0,-1 1 0,-2 3 0,0-1 0,0 0 0,0 3 0,-2-2 0,1 2 0,-3-3 0,3 0 0,-4 1 0,5 1 0,-5-1 0,4 2 0,-1-3 0,0 1 0,1-1 0,-1 0 0,-1 1 0,3-1 0,-5 3 0,4-2 0,-3 1 0,3-1 0,-1 1 0,-1-1 0,3 5 0,-3-6 0,1 6 0,1-6 0,-1 3 0,-1 0 0,3-2 0,-2 2 0,2-3 0,0 0 0,0 1 0,0-1 0,-3 0 0,3 1 0,-3-1 0,3 0 0,0 1 0,0-1 0,0 0 0,0 1 0,0-1 0,0 3 0,-2-2 0,1 1 0,-1-1 0,2-1 0,0 0 0,0 1 0,0-1 0,0 0 0,-3-2 0,1 0 0,-4-6 0,1 0 0,2-2 0,-2-3 0,2 2 0,-2-1 0,-1-1 0,1 2 0,0-4 0,-1 6 0,3-3 0,-1 4 0,3-2 0,-4 0 0,5-1 0,-5 3 0,4-1 0,-3 1 0,3-3 0,-4 1 0,5 0 0,-5-1 0,2 1 0,0 0 0,1-1 0,-1 1 0,0 0 0,0-1 0,-1 1 0,3-1 0,-1 1 0,-1 2 0,0-2 0,0 2 0,1-2 0,0 0 0,-1-1 0,0 1 0,-2 0 0,4-1 0,-3 3 0,3-1 0,-1 1 0,-1 0 0,3-2 0,-5 4 0,4-3 0,-3 3 0,3-4 0,-4 2 0,2-2 0,0 0 0,-1-1 0,1 1 0,0 0 0,-2-1 0,4 1 0,-3 2 0,3-2 0,-4 5 0,5-5 0,-3 2 0,1 0 0,1-2 0,-3 5 0,3-5 0,-4 4 0,5-3 0,-5 1 0,4-3 0,-3 1 0,3 0 0,-4 2 0,5-2 0,-3 2 0,1 0 0,1 1 0,-1 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1.206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0 1 24575,'0'5'0,"0"3"0,0 0 0,0 8 0,0-5 0,0 5 0,0-5 0,0 13 0,0-10 0,5 24 0,-4-19 0,7 11 0,-7 9 0,6-4 0,-6 33 0,9-13 0,-8-3 0,8-4 0,-9-15 0,7-1 0,-7-2 0,2-16 0,-1 1 0,-1-6 0,1 6 0,-2-6 0,5 20 0,-2-17 0,7 26 0,-7-24 0,5 15 0,-5-17 0,4 3 0,0 9 0,3-5 0,-4 7 0,7-6 0,-2 5 0,-1-6 0,7 10 0,-11-17 0,4 8 0,-1-3 0,2 4 0,7 9 0,-5-11 0,4 10 0,-2-3 0,8 1 0,-8 0 0,5-3 0,-9-7 0,1 0 0,0-2 0,-3-4 0,-2-3 0,1 2 0,-2-2 0,2 3 0,-3 0 0,0-3 0,2 7 0,2-1 0,-2 0 0,2 1 0,8 2 0,-9-6 0,13 13 0,-12-15 0,1 4 0,-3-5 0,3 4 0,-4-2 0,10 7 0,-9-6 0,6-1 0,4 9 0,-9-8 0,11 8 0,1 9 0,-5-8 0,19 26 0,-17-22 0,3 5 0,-8-14 0,8 13 0,-9-13 0,11 13 0,-16-22 0,-1 1 0,-2-6 0,-3 1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3.715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97 24575,'2'-3'0,"-1"-2"0,3 4 0,-3-3 0,4 3 0,-2-1 0,2 2 0,0 0 0,1 0 0,-1 2 0,0-1 0,1 3 0,-1-3 0,0 1 0,-2 1 0,2-3 0,-4 5 0,3-4 0,-3 3 0,4-3 0,-2 4 0,0-2 0,2 0 0,-3 1 0,4-1 0,-1 3 0,0-3 0,-2 1 0,2-3 0,-2 4 0,3-2 0,-1 0 0,0 1 0,-2-1 0,2 0 0,-2 2 0,2-2 0,1 0 0,-1 2 0,0-5 0,3 3 0,-2-1 0,4-1 0,-4 3 0,2-5 0,-5 0 0,-1-4 0,0-3 0,-1-5 0,4 1 0,-2-8 0,1 8 0,1-3 0,-1-1 0,1 5 0,-1-3 0,1 4 0,-5 4 0,5-4 0,-4 4 0,1-1 0,1 1 0,-3 1 0,0 2 0,-3 1 0,-2 2 0,-3 2 0,2-1 0,-2 1 0,3-2 0,0 0 0,-1 0 0,-1 0 0,3 2 0,-3-1 0,4 1 0,-2-2 0,2 3 0,0-3 0,3 3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30.140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1 115 24575,'5'-3'0,"-2"-1"0,2 1 0,-2 0 0,2-2 0,0 4 0,3-3 0,-2 3 0,2-4 0,-3 5 0,0-5 0,3 4 0,-4-3 0,3 3 0,-2-4 0,3 5 0,1-3 0,-2 3 0,-1-2 0,-1 1 0,3-1 0,-2 0 0,1 1 0,-1-1 0,-1 2 0,0-3 0,1 3 0,1-3 0,-1 1 0,4 1 0,-4-1 0,2 2 0,0 0 0,-5-2 0,7 1 0,-7-1 0,5 2 0,0-3 0,-2 3 0,1-3 0,-1 1 0,-1 1 0,0-1 0,1 0 0,-1 1 0,1-4 0,-1 5 0,0-3 0,-2 1 0,2 1 0,-2-1 0,2 2 0,-2-2 0,2 1 0,-2-1 0,0-1 0,2 3 0,-2-5 0,2 4 0,-2 1 0,-1 3 0,-2 3 0,-2-1 0,1 0 0,-3-2 0,3 2 0,-1-2 0,-1 2 0,3 3 0,-5-2 0,4 2 0,-3-3 0,3 0 0,-1 1 0,-1 1 0,3-1 0,-5 4 0,4-4 0,-4 2 0,5-3 0,-2 1 0,-1-1 0,3 0 0,-5 1 0,4-1 0,-1 0 0,2 1 0,-3-1 0,3 0 0,-2 1 0,-1-1 0,3 0 0,-3 1 0,3-1 0,-2-2 0,1 2 0,-1-2 0,2 2 0,-3 0 0,3 1 0,-3-1 0,3 0 0,-2 1 0,2-1 0,-3 0 0,3 1 0,0-1 0,0 0 0,-2-2 0,1 2 0,-1-2 0,2 2 0,0 1 0,0-1 0,0 1 0,-3-4 0,0-2 0,1-2 0,-3-4 0,2 1 0,0-1 0,-2 1 0,2 0 0,0-1 0,-2 1 0,2 0 0,0-1 0,1 1 0,0 2 0,1-2 0,-4 2 0,5-2 0,-5 0 0,4-1 0,-3 3 0,3-1 0,-4 1 0,5-3 0,-5 1 0,2 0 0,0-1 0,-2 3 0,2-1 0,0 1 0,-1 0 0,3-2 0,-4 4 0,2-3 0,0 1 0,-1 0 0,3-2 0,-4 4 0,5-3 0,-5 3 0,4-4 0,-3 5 0,1-5 0,-3 4 0,3-3 0,1-2 0,4 0 0,-1-1 0,4 4 0,-2-2 0,2 2 0,-2-2 0,2 2 0,-5-2 0,5 4 0,-2-1 0,2 2 0,1 0 0,-3-2 0,1 1 0,-1-1 0,3 2 0,-1 0 0,0 0 0,-2-3 0,2 3 0,-2-3 0,2 3 0,-2-2 0,2 1 0,-2-1 0,0 0 0,2 1 0,-2-1 0,2 2 0,0-3 0,1 3 0,-1-3 0,-2 6 0,-1 0 0,-2 2 0,-2 0 0,2 1 0,-3-1 0,1 0 0,1 1 0,-1-1 0,2 0 0,0 1 0,0-1 0,-3-2 0,3 2 0,-3-2 0,3 2 0,0 0 0,0 1 0,0-1 0,0 0 0,0 1 0,0-3 0,0-1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6.425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0 1587 24575,'0'-5'0,"0"-1"0,0 1 0,3-3 0,-3 0 0,5-3 0,-2 1 0,3-6 0,0 5 0,0-5 0,0 1 0,8-20 0,-5 10 0,7-10 0,-8 15 0,2 8 0,1-8 0,21-26 0,-14 22 0,15-25 0,-20 32 0,-1 0 0,0 2 0,19-21 0,-18 19 0,16-19 0,-20 25 0,1 0 0,1 1 0,0-1 0,-1 0 0,1 1 0,1-6 0,-1 4 0,6-5 0,-5 6 0,29-20 0,-23 10 0,24-11 0,-20 7 0,1 9 0,-1-9 0,-1 10 0,-3-2 0,3 2 0,0 1 0,1 0 0,3-8 0,-2 6 0,2-5 0,-3 6 0,-1 1 0,0 0 0,-4 1 0,3 3 0,-8-1 0,3 5 0,-4-4 0,-1 1 0,6-3 0,-4 1 0,8-3 0,-4 1 0,6-1 0,-6 4 0,17-19 0,-13 18 0,8-16 0,-12 20 0,-5-3 0,-3 4 0,2-2 0,-2 3 0,1-3 0,1 2 0,-2-1 0,3 1 0,-1 1 0,1 0 0,0-1 0,-1-1 0,1 1 0,0-2 0,-1 3 0,1-3 0,0 2 0,-1-2 0,1 3 0,0 0 0,-1-1 0,-1 1 0,1 0 0,-2-1 0,3 1 0,-1-3 0,1 2 0,5-5 0,-5 4 0,5-2 0,-1 0 0,11-4 0,-7-1 0,10 1 0,-18 5 0,10-2 0,-10 3 0,5-4 0,-1 4 0,-3-1 0,3 2 0,1 0 0,-4 0 0,3 0 0,-4 1 0,0-3 0,-1 2 0,6-2 0,-5 2 0,5 0 0,-5 1 0,4-1 0,-3 0 0,3 0 0,1 0 0,-5 0 0,2 0 0,-2 3 0,-6-1 0,3 3 0,-2-1 0,-1-1 0,-2 3 0,-1-3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38.498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38 0 24575,'0'6'0,"0"-1"0,2 0 0,-1 1 0,3-3 0,-3 1 0,1-1 0,1 0 0,0 2 0,0-2 0,1 2 0,-3 1 0,4-3 0,-2 1 0,0-1 0,1 0 0,-3 2 0,4-4 0,-5 3 0,5-1 0,-2 3 0,0-1 0,2-2 0,-5 2 0,5-5 0,-4 5 0,3-2 0,-3 2 0,4-2 0,-5 2 0,3-2 0,-1 0 0,-1 2 0,3-5 0,-3 5 0,1-2 0,1 0 0,-3 2 0,5-2 0,-4 2 0,3-2 0,-3 2 0,1-2 0,1 2 0,-3 1 0,5-1 0,-4 0 0,1 1 0,-2-1 0,0 0 0,0 1 0,0-1 0,-2 0 0,1 1 0,-4-3 0,5 1 0,-3-1 0,3 3 0,0-1 0,-2-2 0,1 2 0,-1-2 0,0 0 0,-1-1 0,-3-4 0,1-1 0,0-3 0,-1 1 0,1 0 0,0-1 0,-1 1 0,3 0 0,-1 2 0,3-2 0,-1 2 0,-1 0 0,3-2 0,-3 2 0,1 0 0,1-1 0,-1 1 0,2-3 0,0 1 0,-2 2 0,1-2 0,-1 2 0,2-2 0,-3 0 0,3-1 0,-3 1 0,3 0 0,0-1 0,-2 3 0,1-2 0,-1 2 0,2-2 0,-2 2 0,1-2 0,-1 2 0,2-2 0,0 0 0,-3 2 0,3-2 0,-3 2 0,3-2 0,0-1 0,-2 1 0,1 0 0,-1-1 0,2 1 0,-2 2 0,1-2 0,-4 5 0,7-3 0,1 3 0,3 0 0,2 0 0,-3 0 0,3 0 0,-2 0 0,1 0 0,-1 0 0,-1 0 0,0 0 0,1 0 0,-1 0 0,0 0 0,1 0 0,-1 0 0,0 0 0,1 0 0,-1 0 0,0 0 0,-2 3 0,2-3 0,-2 3 0,2-3 0,1 0 0,-3 2 0,-1 1 0,-2 2 0,0 1 0,0-1 0,0 0 0,-2-2 0,1 2 0,-1-2 0,-1 0 0,0-1 0,0 1 0,-1-3 0,3 5 0,-4-4 0,5 4 0,-5-5 0,2 0 0,-2-3 0,-1 0 0,3-2 0,-1 2 0,1 0 0,-3-1 0,3 1 0,-1-3 0,1 3 0,0-1 0,-2 3 0,4-4 0,-3 5 0,3-5 0,-4 4 0,5-3 0,-5 3 0,4-4 0,-3 5 0,1-5 0,-3 4 0,3-3 0,-1 3 0,3-4 0,-4 2 0,2 0 0,0-1 0,-1 3 0,1-1 0,0-1 0,-2 3 0,2-3 0,-2 3 0,-1 0 0,1-2 0,0 1 0,2-1 0,0 2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19:43.79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24575,'0'6'0,"3"1"0,-3-1 0,3 0 0,0 0 0,-2 1 0,4-1 0,-4 3 0,5-2 0,-6 2 0,6-3 0,-5 1 0,4-1 0,-1 0 0,-1 1 0,3-1 0,-3 0 0,6 3 0,-2-2 0,5 2 0,-2-2 0,3-1 0,5 1 0,-4 0 0,9-3 0,-9 2 0,10-2 0,-13 0 0,12 0 0,-6-4 0,8 3 0,0-2 0,1 3 0,-7-4 0,5 0 0,-5 0 0,6 4 0,-5-3 0,14 2 0,9 4 0,-2-6 0,0 9 0,-7-10 0,-20 3 0,30-3 0,-14 6 0,3-5 0,11 4 0,-27-5 0,28 6 0,-29-5 0,40 5 0,-32-6 0,33 0 0,-29 3 0,28-2 0,-31 6 0,14-7 0,0 3 0,7 4 0,6-6 0,-12 6 0,-5-7 0,-19 2 0,29-1 0,-29 2 0,13-3 0,-16 0 0,15 0 0,-11 0 0,28 0 0,-31 0 0,11 3 0,-19-3 0,3 3 0,-2-3 0,2 3 0,-3-2 0,1 2 0,-1-1 0,0-1 0,-2 5 0,1-6 0,-1 6 0,2-5 0,-2 4 0,4-1 0,-4 2 0,3 0 0,1 1 0,-4-1 0,5-3 0,-2 3 0,-1-2 0,0 2 0,-2 0 0,1 0 0,-1 1 0,2-4 0,-2 3 0,1-3 0,-1 4 0,2-4 0,-3 3 0,3-3 0,-2 3 0,-1 1 0,3-4 0,-6 3 0,6-5 0,-5 4 0,4-1 0,-1 2 0,-1 0 0,3-2 0,-5 1 0,4-4 0,-4 5 0,2-3 0,-1 3 0,-1 1 0,2-1 0,0-3 0,-3 3 0,3-2 0,-3 2 0,3-5 0,-2-2 0,2-5 0,-3-1 0,2 1 0,-1 0 0,2-1 0,0 1 0,-3 0 0,3 0 0,0 2 0,-2-2 0,1 3 0,1-3 0,1-1 0,-1 1 0,3 3 0,-6-3 0,6 2 0,-5-2 0,4 3 0,-4-3 0,5 5 0,-6-4 0,6 4 0,-5-5 0,4 6 0,-4-6 0,5 5 0,-6-4 0,6 4 0,-3-4 0,4 4 0,-1-5 0,0 6 0,1-3 0,-1 3 0,0 0 0,0 0 0,1 0 0,-1 0 0,0 0 0,3 0 0,-2 0 0,2 0 0,-2 0 0,2 0 0,-2 0 0,5 0 0,-2 0 0,-1-3 0,3 2 0,-5-1 0,5 2 0,-5 0 0,5 0 0,-5 0 0,5 0 0,-5 0 0,10 0 0,-8-3 0,8 2 0,-10-2 0,2 3 0,3 0 0,-1 0 0,1 0 0,3 0 0,-5 0 0,3 0 0,-1 0 0,-5 0 0,5 0 0,-2 0 0,2 0 0,6 0 0,-4 0 0,4 0 0,-5 0 0,0 0 0,-1 0 0,27 0 0,-19 0 0,24 0 0,-30 0 0,4-3 0,1 3 0,-5-3 0,4 3 0,-6 0 0,7 0 0,-5 0 0,4 0 0,-6 0 0,1 0 0,-3-3 0,2 2 0,-3-1 0,4 2 0,0 0 0,-1 0 0,1 0 0,-1 0 0,6-4 0,2 3 0,5-3 0,0 4 0,0 0 0,0 0 0,1 0 0,-7 0 0,5 0 0,-10 0 0,4-3 0,0 3 0,-4-3 0,4 3 0,0 0 0,-4 0 0,21 0 0,-19-3 0,13 2 0,-11-1 0,-4 2 0,4-3 0,0 2 0,-4-2 0,10 3 0,-10 0 0,10 0 0,-5 0 0,6 0 0,-5 0 0,4 0 0,-5-3 0,6 2 0,1-3 0,-7 4 0,5-4 0,-10 3 0,4-2 0,-5 0 0,-1 2 0,1-2 0,-1 1 0,1 1 0,-1-5 0,1 6 0,0-6 0,-1 5 0,1-2 0,-3 1 0,2 1 0,-5-5 0,4 6 0,-4-3 0,5 0 0,-5 2 0,11-5 0,-10 2 0,10 0 0,-9-2 0,1 3 0,2-1 0,-5-1 0,2 1 0,-3-2 0,1-1 0,-1 4 0,0-3 0,1 3 0,-4-3 0,3 2 0,-3-2 0,4 3 0,-4-6 0,3 2 0,-3-2 0,1 2 0,1 1 0,-4 0 0,2 0 0,-1 2 0,-1-1 0,2 1 0,-3 1 0,0 0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9:05:08.25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24575,'0'4'0,"1"0"0,0 0 0,1 0 0,-1-1 0,0 1 0,2 0 0,-2 2 0,2-1 0,-2 0 0,2-1 0,-2 0 0,2 0 0,-1 0 0,1 0 0,0 0 0,-1 0 0,4 2 0,-1-2 0,2 2 0,-1-2 0,2 0 0,4 1 0,-3-1 0,6-1 0,-7 0 0,7 0 0,-7-1 0,6 1 0,-3-3 0,5 2 0,-1-1 0,1 1 0,-3-2 0,2 0 0,-3 0 0,4 2 0,-4-1 0,10 1 0,5 2 0,-1-3 0,0 5 0,-5-5 0,-12 0 0,19-1 0,-9 4 0,2-3 0,7 2 0,-18-3 0,19 4 0,-19-4 0,25 4 0,-19-4 0,20 0 0,-19 2 0,19-1 0,-20 3 0,9-4 0,-1 2 0,5 2 0,4-3 0,-8 3 0,-3-4 0,-11 2 0,17-2 0,-18 2 0,9-2 0,-11 0 0,10 0 0,-8 0 0,18 0 0,-19 0 0,7 2 0,-12-2 0,2 2 0,-2-2 0,2 2 0,-2-2 0,0 2 0,0 0 0,0-2 0,-2 4 0,2-4 0,-2 4 0,2-4 0,-2 4 0,3-2 0,-2 2 0,1 0 0,1 0 0,-2 0 0,3-2 0,-2 2 0,0-2 0,0 2 0,-2 0 0,1 0 0,0 0 0,1-2 0,-2 2 0,1-2 0,0 2 0,1-2 0,-2 2 0,1-2 0,0 2 0,-1 0 0,1-2 0,-2 2 0,2-4 0,-2 4 0,2-2 0,-1 2 0,1 0 0,0-2 0,-2 1 0,2-2 0,-2 2 0,0 0 0,1 1 0,-1 0 0,0 0 0,1-2 0,-1 1 0,0 0 0,-1 1 0,2-4 0,-1 0 0,0-4 0,-1 0 0,2 0 0,-1 0 0,0 0 0,1 0 0,-1 0 0,0 0 0,1 1 0,-1 0 0,0 1 0,1-2 0,0 0 0,0 0 0,2 2 0,-4-2 0,4 2 0,-4-2 0,4 2 0,-4-2 0,4 4 0,-4-4 0,4 4 0,-4-4 0,4 4 0,-4-4 0,4 4 0,-4-4 0,4 4 0,-2-4 0,2 4 0,0-4 0,0 4 0,0-2 0,0 2 0,0 0 0,0 0 0,0 0 0,0 0 0,0 0 0,2 0 0,-2 0 0,2 0 0,-2 0 0,2 0 0,-2 0 0,3 0 0,0 0 0,-1-2 0,1 2 0,-2-2 0,2 2 0,-2 0 0,2 0 0,-2 0 0,2 0 0,-2 0 0,6 0 0,-6-2 0,6 2 0,-7-2 0,2 2 0,2 0 0,-2 0 0,2 0 0,2 0 0,-4 0 0,2 0 0,0 0 0,-4 0 0,4 0 0,-2 0 0,2 0 0,3 0 0,-2 0 0,3 0 0,-4 0 0,0 0 0,0 0 0,16 0 0,-12 0 0,17 0 0,-20 0 0,2-2 0,1 2 0,-4-2 0,4 2 0,-4 0 0,3 0 0,-2 0 0,3 0 0,-4 0 0,0 0 0,-2-2 0,1 2 0,0-2 0,0 2 0,1 0 0,0 0 0,0 0 0,0 0 0,4-2 0,0 1 0,4-1 0,0 2 0,0 0 0,0 0 0,0 0 0,-4 0 0,3 0 0,-6 0 0,2-2 0,1 2 0,-3-2 0,2 2 0,1 0 0,-4 0 0,14 0 0,-11-2 0,7 2 0,-7-2 0,-2 2 0,3-2 0,-1 2 0,-2-2 0,6 2 0,-6 0 0,6 0 0,-3 0 0,4 0 0,-4 0 0,3 0 0,-2-3 0,3 3 0,-1-2 0,-2 2 0,2-3 0,-6 3 0,2-3 0,-3 1 0,0 2 0,0-2 0,0 0 0,0 2 0,0-3 0,0 2 0,0-2 0,0 2 0,0-1 0,-2 1 0,2 0 0,-4-2 0,3 2 0,-2-1 0,2 1 0,-2 0 0,6-3 0,-6 2 0,6-1 0,-5-1 0,1 2 0,0 0 0,-2-2 0,0 2 0,-1-2 0,0 0 0,0 2 0,0-2 0,0 2 0,-2-2 0,2 2 0,-2-2 0,2 2 0,-2-3 0,2 0 0,-2-1 0,0 2 0,2 0 0,-4 0 0,2 0 0,0 2 0,-2-1 0,2 0 0,-2 1 0,0 0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23.446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0 24575,'5'0'0,"0"0"0,3 0 0,5 0 0,-1 0 0,8 0 0,-11 0 0,4 0 0,-5 0 0,0 0 0,3 3 0,-3-3 0,2 3 0,-2-1 0,3-1 0,0 3 0,-3-3 0,2 1 0,-4 1 0,2-3 0,-3 3 0,0-3 0,-2 2 0,2-1 0,-2 1 0,2-2 0,1 0 0,-1 0 0,-2 2 0,2-1 0,-2 1 0,2-2 0,0 0 0,1 3 0,-1-3 0,0 3 0,1-3 0,-1 0 0,0 2 0,1-1 0,-1 1 0,1-2 0,-1 0 0,0 0 0,1 0 0,-1 0 0,0 0 0,1 0 0,-1 0 0,0 0 0,1 0 0,-1 0 0,0 0 0,1 0 0,-1 0 0,-2 2 0,-1 1 0,-2 3 0,0-1 0,0 0 0,0 3 0,-2-2 0,1 2 0,-3-3 0,3 0 0,-4 1 0,5 1 0,-5-1 0,4 2 0,-1-3 0,0 1 0,1-1 0,-1 0 0,-1 1 0,3-1 0,-5 3 0,4-2 0,-3 1 0,3-1 0,-1 1 0,-1-1 0,3 5 0,-3-6 0,1 6 0,1-6 0,-1 3 0,-1 0 0,3-2 0,-2 2 0,2-3 0,0 0 0,0 1 0,0-1 0,-3 0 0,3 1 0,-3-1 0,3 0 0,0 1 0,0-1 0,0 0 0,0 1 0,0-1 0,0 3 0,-2-2 0,1 1 0,-1-1 0,2-1 0,0 0 0,0 1 0,0-1 0,0 0 0,-3-2 0,1 0 0,-4-6 0,1 0 0,2-2 0,-2-3 0,2 2 0,-2-1 0,-1-1 0,1 2 0,0-4 0,-1 6 0,3-3 0,-1 4 0,3-2 0,-4 0 0,5-1 0,-5 3 0,4-1 0,-3 1 0,3-3 0,-4 1 0,5 0 0,-5-1 0,2 1 0,0 0 0,1-1 0,-1 1 0,0 0 0,0-1 0,-1 1 0,3-1 0,-1 1 0,-1 2 0,0-2 0,0 2 0,1-2 0,0 0 0,-1-1 0,0 1 0,-2 0 0,4-1 0,-3 3 0,3-1 0,-1 1 0,-1 0 0,3-2 0,-5 4 0,4-3 0,-3 3 0,3-4 0,-4 2 0,2-2 0,0 0 0,-1-1 0,1 1 0,0 0 0,-2-1 0,4 1 0,-3 2 0,3-2 0,-4 5 0,5-5 0,-3 2 0,1 0 0,1-2 0,-3 5 0,3-5 0,-4 4 0,5-3 0,-5 1 0,4-3 0,-3 1 0,3 0 0,-4 2 0,5-2 0,-3 2 0,1 0 0,1 1 0,-1 2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1.206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0 1 24575,'0'5'0,"0"3"0,0 0 0,0 8 0,0-5 0,0 5 0,0-5 0,0 13 0,0-10 0,5 24 0,-4-19 0,7 11 0,-7 9 0,6-4 0,-6 33 0,9-13 0,-8-3 0,8-4 0,-9-15 0,7-1 0,-7-2 0,2-16 0,-1 1 0,-1-6 0,1 6 0,-2-6 0,5 20 0,-2-17 0,7 26 0,-7-24 0,5 15 0,-5-17 0,4 3 0,0 9 0,3-5 0,-4 7 0,7-6 0,-2 5 0,-1-6 0,7 10 0,-11-17 0,4 8 0,-1-3 0,2 4 0,7 9 0,-5-11 0,4 10 0,-2-3 0,8 1 0,-8 0 0,5-3 0,-9-7 0,1 0 0,0-2 0,-3-4 0,-2-3 0,1 2 0,-2-2 0,2 3 0,-3 0 0,0-3 0,2 7 0,2-1 0,-2 0 0,2 1 0,8 2 0,-9-6 0,13 13 0,-12-15 0,1 4 0,-3-5 0,3 4 0,-4-2 0,10 7 0,-9-6 0,6-1 0,4 9 0,-9-8 0,11 8 0,1 9 0,-5-8 0,19 26 0,-17-22 0,3 5 0,-8-14 0,8 13 0,-9-13 0,11 13 0,-16-22 0,-1 1 0,-2-6 0,-3 1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3.715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97 24575,'2'-3'0,"-1"-2"0,3 4 0,-3-3 0,4 3 0,-2-1 0,2 2 0,0 0 0,1 0 0,-1 2 0,0-1 0,1 3 0,-1-3 0,0 1 0,-2 1 0,2-3 0,-4 5 0,3-4 0,-3 3 0,4-3 0,-2 4 0,0-2 0,2 0 0,-3 1 0,4-1 0,-1 3 0,0-3 0,-2 1 0,2-3 0,-2 4 0,3-2 0,-1 0 0,0 1 0,-2-1 0,2 0 0,-2 2 0,2-2 0,1 0 0,-1 2 0,0-5 0,3 3 0,-2-1 0,4-1 0,-4 3 0,2-5 0,-5 0 0,-1-4 0,0-3 0,-1-5 0,4 1 0,-2-8 0,1 8 0,1-3 0,-1-1 0,1 5 0,-1-3 0,1 4 0,-5 4 0,5-4 0,-4 4 0,1-1 0,1 1 0,-3 1 0,0 2 0,-3 1 0,-2 2 0,-3 2 0,2-1 0,-2 1 0,3-2 0,0 0 0,-1 0 0,-1 0 0,3 2 0,-3-1 0,4 1 0,-2-2 0,2 3 0,0-3 0,3 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30.140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1 115 24575,'5'-3'0,"-2"-1"0,2 1 0,-2 0 0,2-2 0,0 4 0,3-3 0,-2 3 0,2-4 0,-3 5 0,0-5 0,3 4 0,-4-3 0,3 3 0,-2-4 0,3 5 0,1-3 0,-2 3 0,-1-2 0,-1 1 0,3-1 0,-2 0 0,1 1 0,-1-1 0,-1 2 0,0-3 0,1 3 0,1-3 0,-1 1 0,4 1 0,-4-1 0,2 2 0,0 0 0,-5-2 0,7 1 0,-7-1 0,5 2 0,0-3 0,-2 3 0,1-3 0,-1 1 0,-1 1 0,0-1 0,1 0 0,-1 1 0,1-4 0,-1 5 0,0-3 0,-2 1 0,2 1 0,-2-1 0,2 2 0,-2-2 0,2 1 0,-2-1 0,0-1 0,2 3 0,-2-5 0,2 4 0,-2 1 0,-1 3 0,-2 3 0,-2-1 0,1 0 0,-3-2 0,3 2 0,-1-2 0,-1 2 0,3 3 0,-5-2 0,4 2 0,-3-3 0,3 0 0,-1 1 0,-1 1 0,3-1 0,-5 4 0,4-4 0,-4 2 0,5-3 0,-2 1 0,-1-1 0,3 0 0,-5 1 0,4-1 0,-1 0 0,2 1 0,-3-1 0,3 0 0,-2 1 0,-1-1 0,3 0 0,-3 1 0,3-1 0,-2-2 0,1 2 0,-1-2 0,2 2 0,-3 0 0,3 1 0,-3-1 0,3 0 0,-2 1 0,2-1 0,-3 0 0,3 1 0,0-1 0,0 0 0,-2-2 0,1 2 0,-1-2 0,2 2 0,0 1 0,0-1 0,0 1 0,-3-4 0,0-2 0,1-2 0,-3-4 0,2 1 0,0-1 0,-2 1 0,2 0 0,0-1 0,-2 1 0,2 0 0,0-1 0,1 1 0,0 2 0,1-2 0,-4 2 0,5-2 0,-5 0 0,4-1 0,-3 3 0,3-1 0,-4 1 0,5-3 0,-5 1 0,2 0 0,0-1 0,-2 3 0,2-1 0,0 1 0,-1 0 0,3-2 0,-4 4 0,2-3 0,0 1 0,-1 0 0,3-2 0,-4 4 0,5-3 0,-5 3 0,4-4 0,-3 5 0,1-5 0,-3 4 0,3-3 0,1-2 0,4 0 0,-1-1 0,4 4 0,-2-2 0,2 2 0,-2-2 0,2 2 0,-5-2 0,5 4 0,-2-1 0,2 2 0,1 0 0,-3-2 0,1 1 0,-1-1 0,3 2 0,-1 0 0,0 0 0,-2-3 0,2 3 0,-2-3 0,2 3 0,-2-2 0,2 1 0,-2-1 0,0 0 0,2 1 0,-2-1 0,2 2 0,0-3 0,1 3 0,-1-3 0,-2 6 0,-1 0 0,-2 2 0,-2 0 0,2 1 0,-3-1 0,1 0 0,1 1 0,-1-1 0,2 0 0,0 1 0,0-1 0,-3-2 0,3 2 0,-3-2 0,3 2 0,0 0 0,0 1 0,0-1 0,0 0 0,0 1 0,0-3 0,0-1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16.425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0 1587 24575,'0'-5'0,"0"-1"0,0 1 0,3-3 0,-3 0 0,5-3 0,-2 1 0,3-6 0,0 5 0,0-5 0,0 1 0,8-20 0,-5 10 0,7-10 0,-8 15 0,2 8 0,1-8 0,21-26 0,-14 22 0,15-25 0,-20 32 0,-1 0 0,0 2 0,19-21 0,-18 19 0,16-19 0,-20 25 0,1 0 0,1 1 0,0-1 0,-1 0 0,1 1 0,1-6 0,-1 4 0,6-5 0,-5 6 0,29-20 0,-23 10 0,24-11 0,-20 7 0,1 9 0,-1-9 0,-1 10 0,-3-2 0,3 2 0,0 1 0,1 0 0,3-8 0,-2 6 0,2-5 0,-3 6 0,-1 1 0,0 0 0,-4 1 0,3 3 0,-8-1 0,3 5 0,-4-4 0,-1 1 0,6-3 0,-4 1 0,8-3 0,-4 1 0,6-1 0,-6 4 0,17-19 0,-13 18 0,8-16 0,-12 20 0,-5-3 0,-3 4 0,2-2 0,-2 3 0,1-3 0,1 2 0,-2-1 0,3 1 0,-1 1 0,1 0 0,0-1 0,-1-1 0,1 1 0,0-2 0,-1 3 0,1-3 0,0 2 0,-1-2 0,1 3 0,0 0 0,-1-1 0,-1 1 0,1 0 0,-2-1 0,3 1 0,-1-3 0,1 2 0,5-5 0,-5 4 0,5-2 0,-1 0 0,11-4 0,-7-1 0,10 1 0,-18 5 0,10-2 0,-10 3 0,5-4 0,-1 4 0,-3-1 0,3 2 0,1 0 0,-4 0 0,3 0 0,-4 1 0,0-3 0,-1 2 0,6-2 0,-5 2 0,5 0 0,-5 1 0,4-1 0,-3 0 0,3 0 0,1 0 0,-5 0 0,2 0 0,-2 3 0,-6-1 0,3 3 0,-2-1 0,-1-1 0,-2 3 0,-1-3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04:38.498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38 0 24575,'0'6'0,"0"-1"0,2 0 0,-1 1 0,3-3 0,-3 1 0,1-1 0,1 0 0,0 2 0,0-2 0,1 2 0,-3 1 0,4-3 0,-2 1 0,0-1 0,1 0 0,-3 2 0,4-4 0,-5 3 0,5-1 0,-2 3 0,0-1 0,2-2 0,-5 2 0,5-5 0,-4 5 0,3-2 0,-3 2 0,4-2 0,-5 2 0,3-2 0,-1 0 0,-1 2 0,3-5 0,-3 5 0,1-2 0,1 0 0,-3 2 0,5-2 0,-4 2 0,3-2 0,-3 2 0,1-2 0,1 2 0,-3 1 0,5-1 0,-4 0 0,1 1 0,-2-1 0,0 0 0,0 1 0,0-1 0,-2 0 0,1 1 0,-4-3 0,5 1 0,-3-1 0,3 3 0,0-1 0,-2-2 0,1 2 0,-1-2 0,0 0 0,-1-1 0,-3-4 0,1-1 0,0-3 0,-1 1 0,1 0 0,0-1 0,-1 1 0,3 0 0,-1 2 0,3-2 0,-1 2 0,-1 0 0,3-2 0,-3 2 0,1 0 0,1-1 0,-1 1 0,2-3 0,0 1 0,-2 2 0,1-2 0,-1 2 0,2-2 0,-3 0 0,3-1 0,-3 1 0,3 0 0,0-1 0,-2 3 0,1-2 0,-1 2 0,2-2 0,-2 2 0,1-2 0,-1 2 0,2-2 0,0 0 0,-3 2 0,3-2 0,-3 2 0,3-2 0,0-1 0,-2 1 0,1 0 0,-1-1 0,2 1 0,-2 2 0,1-2 0,-4 5 0,7-3 0,1 3 0,3 0 0,2 0 0,-3 0 0,3 0 0,-2 0 0,1 0 0,-1 0 0,-1 0 0,0 0 0,1 0 0,-1 0 0,0 0 0,1 0 0,-1 0 0,0 0 0,1 0 0,-1 0 0,0 0 0,-2 3 0,2-3 0,-2 3 0,2-3 0,1 0 0,-3 2 0,-1 1 0,-2 2 0,0 1 0,0-1 0,0 0 0,-2-2 0,1 2 0,-1-2 0,-1 0 0,0-1 0,0 1 0,-1-3 0,3 5 0,-4-4 0,5 4 0,-5-5 0,2 0 0,-2-3 0,-1 0 0,3-2 0,-1 2 0,1 0 0,-3-1 0,3 1 0,-1-3 0,1 3 0,0-1 0,-2 3 0,4-4 0,-3 5 0,3-5 0,-4 4 0,5-3 0,-5 3 0,4-4 0,-3 5 0,1-5 0,-3 4 0,3-3 0,-1 3 0,3-4 0,-4 2 0,2 0 0,0-1 0,-1 3 0,1-1 0,0-1 0,-2 3 0,2-3 0,-2 3 0,-1 0 0,1-2 0,0 1 0,2-1 0,0 2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8:19:43.79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24575,'0'6'0,"3"1"0,-3-1 0,3 0 0,0 0 0,-2 1 0,4-1 0,-4 3 0,5-2 0,-6 2 0,6-3 0,-5 1 0,4-1 0,-1 0 0,-1 1 0,3-1 0,-3 0 0,6 3 0,-2-2 0,5 2 0,-2-2 0,3-1 0,5 1 0,-4 0 0,9-3 0,-9 2 0,10-2 0,-13 0 0,12 0 0,-6-4 0,8 3 0,0-2 0,1 3 0,-7-4 0,5 0 0,-5 0 0,6 4 0,-5-3 0,14 2 0,9 4 0,-2-6 0,0 9 0,-7-10 0,-20 3 0,30-3 0,-14 6 0,3-5 0,11 4 0,-27-5 0,28 6 0,-29-5 0,40 5 0,-32-6 0,33 0 0,-29 3 0,28-2 0,-31 6 0,14-7 0,0 3 0,7 4 0,6-6 0,-12 6 0,-5-7 0,-19 2 0,29-1 0,-29 2 0,13-3 0,-16 0 0,15 0 0,-11 0 0,28 0 0,-31 0 0,11 3 0,-19-3 0,3 3 0,-2-3 0,2 3 0,-3-2 0,1 2 0,-1-1 0,0-1 0,-2 5 0,1-6 0,-1 6 0,2-5 0,-2 4 0,4-1 0,-4 2 0,3 0 0,1 1 0,-4-1 0,5-3 0,-2 3 0,-1-2 0,0 2 0,-2 0 0,1 0 0,-1 1 0,2-4 0,-2 3 0,1-3 0,-1 4 0,2-4 0,-3 3 0,3-3 0,-2 3 0,-1 1 0,3-4 0,-6 3 0,6-5 0,-5 4 0,4-1 0,-1 2 0,-1 0 0,3-2 0,-5 1 0,4-4 0,-4 5 0,2-3 0,-1 3 0,-1 1 0,2-1 0,0-3 0,-3 3 0,3-2 0,-3 2 0,3-5 0,-2-2 0,2-5 0,-3-1 0,2 1 0,-1 0 0,2-1 0,0 1 0,-3 0 0,3 0 0,0 2 0,-2-2 0,1 3 0,1-3 0,1-1 0,-1 1 0,3 3 0,-6-3 0,6 2 0,-5-2 0,4 3 0,-4-3 0,5 5 0,-6-4 0,6 4 0,-5-5 0,4 6 0,-4-6 0,5 5 0,-6-4 0,6 4 0,-3-4 0,4 4 0,-1-5 0,0 6 0,1-3 0,-1 3 0,0 0 0,0 0 0,1 0 0,-1 0 0,0 0 0,3 0 0,-2 0 0,2 0 0,-2 0 0,2 0 0,-2 0 0,5 0 0,-2 0 0,-1-3 0,3 2 0,-5-1 0,5 2 0,-5 0 0,5 0 0,-5 0 0,5 0 0,-5 0 0,10 0 0,-8-3 0,8 2 0,-10-2 0,2 3 0,3 0 0,-1 0 0,1 0 0,3 0 0,-5 0 0,3 0 0,-1 0 0,-5 0 0,5 0 0,-2 0 0,2 0 0,6 0 0,-4 0 0,4 0 0,-5 0 0,0 0 0,-1 0 0,27 0 0,-19 0 0,24 0 0,-30 0 0,4-3 0,1 3 0,-5-3 0,4 3 0,-6 0 0,7 0 0,-5 0 0,4 0 0,-6 0 0,1 0 0,-3-3 0,2 2 0,-3-1 0,4 2 0,0 0 0,-1 0 0,1 0 0,-1 0 0,6-4 0,2 3 0,5-3 0,0 4 0,0 0 0,0 0 0,1 0 0,-7 0 0,5 0 0,-10 0 0,4-3 0,0 3 0,-4-3 0,4 3 0,0 0 0,-4 0 0,21 0 0,-19-3 0,13 2 0,-11-1 0,-4 2 0,4-3 0,0 2 0,-4-2 0,10 3 0,-10 0 0,10 0 0,-5 0 0,6 0 0,-5 0 0,4 0 0,-5-3 0,6 2 0,1-3 0,-7 4 0,5-4 0,-10 3 0,4-2 0,-5 0 0,-1 2 0,1-2 0,-1 1 0,1 1 0,-1-5 0,1 6 0,0-6 0,-1 5 0,1-2 0,-3 1 0,2 1 0,-5-5 0,4 6 0,-4-3 0,5 0 0,-5 2 0,11-5 0,-10 2 0,10 0 0,-9-2 0,1 3 0,2-1 0,-5-1 0,2 1 0,-3-2 0,1-1 0,-1 4 0,0-3 0,1 3 0,-4-3 0,3 2 0,-3-2 0,4 3 0,-4-6 0,3 2 0,-3-2 0,1 2 0,1 1 0,-4 0 0,2 0 0,-1 2 0,-1-1 0,2 1 0,-3 1 0,0 0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9:05:08.25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24575,'0'4'0,"1"0"0,0 0 0,1 0 0,-1-1 0,0 1 0,2 0 0,-2 2 0,2-1 0,-2 0 0,2-1 0,-2 0 0,2 0 0,-1 0 0,1 0 0,0 0 0,-1 0 0,4 2 0,-1-2 0,2 2 0,-1-2 0,2 0 0,4 1 0,-3-1 0,6-1 0,-7 0 0,7 0 0,-7-1 0,6 1 0,-3-3 0,5 2 0,-1-1 0,1 1 0,-3-2 0,2 0 0,-3 0 0,4 2 0,-4-1 0,10 1 0,5 2 0,-1-3 0,0 5 0,-5-5 0,-12 0 0,19-1 0,-9 4 0,2-3 0,7 2 0,-18-3 0,19 4 0,-19-4 0,25 4 0,-19-4 0,20 0 0,-19 2 0,19-1 0,-20 3 0,9-4 0,-1 2 0,5 2 0,4-3 0,-8 3 0,-3-4 0,-11 2 0,17-2 0,-18 2 0,9-2 0,-11 0 0,10 0 0,-8 0 0,18 0 0,-19 0 0,7 2 0,-12-2 0,2 2 0,-2-2 0,2 2 0,-2-2 0,0 2 0,0 0 0,0-2 0,-2 4 0,2-4 0,-2 4 0,2-4 0,-2 4 0,3-2 0,-2 2 0,1 0 0,1 0 0,-2 0 0,3-2 0,-2 2 0,0-2 0,0 2 0,-2 0 0,1 0 0,0 0 0,1-2 0,-2 2 0,1-2 0,0 2 0,1-2 0,-2 2 0,1-2 0,0 2 0,-1 0 0,1-2 0,-2 2 0,2-4 0,-2 4 0,2-2 0,-1 2 0,1 0 0,0-2 0,-2 1 0,2-2 0,-2 2 0,0 0 0,1 1 0,-1 0 0,0 0 0,1-2 0,-1 1 0,0 0 0,-1 1 0,2-4 0,-1 0 0,0-4 0,-1 0 0,2 0 0,-1 0 0,0 0 0,1 0 0,-1 0 0,0 0 0,1 1 0,-1 0 0,0 1 0,1-2 0,0 0 0,0 0 0,2 2 0,-4-2 0,4 2 0,-4-2 0,4 2 0,-4-2 0,4 4 0,-4-4 0,4 4 0,-4-4 0,4 4 0,-4-4 0,4 4 0,-4-4 0,4 4 0,-2-4 0,2 4 0,0-4 0,0 4 0,0-2 0,0 2 0,0 0 0,0 0 0,0 0 0,0 0 0,0 0 0,2 0 0,-2 0 0,2 0 0,-2 0 0,2 0 0,-2 0 0,3 0 0,0 0 0,-1-2 0,1 2 0,-2-2 0,2 2 0,-2 0 0,2 0 0,-2 0 0,2 0 0,-2 0 0,6 0 0,-6-2 0,6 2 0,-7-2 0,2 2 0,2 0 0,-2 0 0,2 0 0,2 0 0,-4 0 0,2 0 0,0 0 0,-4 0 0,4 0 0,-2 0 0,2 0 0,3 0 0,-2 0 0,3 0 0,-4 0 0,0 0 0,0 0 0,16 0 0,-12 0 0,17 0 0,-20 0 0,2-2 0,1 2 0,-4-2 0,4 2 0,-4 0 0,3 0 0,-2 0 0,3 0 0,-4 0 0,0 0 0,-2-2 0,1 2 0,0-2 0,0 2 0,1 0 0,0 0 0,0 0 0,0 0 0,4-2 0,0 1 0,4-1 0,0 2 0,0 0 0,0 0 0,0 0 0,-4 0 0,3 0 0,-6 0 0,2-2 0,1 2 0,-3-2 0,2 2 0,1 0 0,-4 0 0,14 0 0,-11-2 0,7 2 0,-7-2 0,-2 2 0,3-2 0,-1 2 0,-2-2 0,6 2 0,-6 0 0,6 0 0,-3 0 0,4 0 0,-4 0 0,3 0 0,-2-3 0,3 3 0,-1-2 0,-2 2 0,2-3 0,-6 3 0,2-3 0,-3 1 0,0 2 0,0-2 0,0 0 0,0 2 0,0-3 0,0 2 0,0-2 0,0 2 0,0-1 0,-2 1 0,2 0 0,-4-2 0,3 2 0,-2-1 0,2 1 0,-2 0 0,6-3 0,-6 2 0,6-1 0,-5-1 0,1 2 0,0 0 0,-2-2 0,0 2 0,-1-2 0,0 0 0,0 2 0,0-2 0,0 2 0,-2-2 0,2 2 0,-2-2 0,2 2 0,-2-3 0,2 0 0,-2-1 0,0 2 0,2 0 0,-4 0 0,2 0 0,0 2 0,-2-1 0,2 0 0,-2 1 0,0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2.70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1:34.46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1213 1632 24575,'0'7'0,"9"0"0,-4 0 0,12-3 0,11-1 0,-4-7 0,15-1 0,23-24 0,-26 15 0,10-18 0,-1-2 0,-16 14 0,22-36 0,-40 41 0,14-45 0,-14 30 0,2-22 0,-1-4 0,-6 5 0,2-37 0,-8 35 0,-8-35 0,-6 26 0,-1 8 0,-5-3 0,-11 1 0,-1 3 0,-11-24 0,8 22 0,1 6 0,3 12 0,-23-24 0,11 17 0,-2 0 0,-27-22 0,24 24 0,1 4 0,-10 2 0,3 9 0,-1 6 0,-1 0 0,-1-2 0,9 8 0,-1 2 0,-13 1 0,-8 10-6784,-12-5 6784,-17 7 0,40 5 0,-17 3 0,0 15 0,28-5 0,-19 17 0,38 1 6784,0 0-6784,10 14 0,9 4 0,0-10 0,9 18 0,-3-38 0,4 8 0,3-22 0,-2 0 0,2-3 0,0 0 0,-2 0 0,2 0 0,-3 3 0,0-3 0,3 3 0,-3-3 0,3 0 0,-3 0 0,0 0 0,4 3 0,-4-3 0,3 3 0,-3-6 0,0-1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05T01:23:32.3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9 24575,'0'7'0,"0"2"0,3 2 0,19 25 0,-7-17 0,10 14 0,10 2 0,-18-19 0,40 35 0,-37-34 0,15 9 0,-21-13 0,-3-5 0,-1 1 0,-3-5 0,-4-4 0,3-7 0,-2-3 0,3-4 0,9-17 0,-4 13 0,13-31 0,-10 31 0,2-14 0,-7 22 0,-7 0 0,4 3 0,-7 0 0,3 0 0,-3 0 0,0 0 0,0 0 0,0 1 0,0-1 0,0 0 0,0 0 0,-3 3 0,3-2 0,-7 5 0,4-5 0,-4 5 0,0-5 0,0 5 0,-3-2 0,-7 3 0,-16 0 0,12 0 0,-27 0 0,36 0 0,-24 0 0,17 0 0,1 0 0,2 0 0,6 0 0,-1-3 0,1 3 0,0-3 0,3 3 0,0 0 0,3 0 0,1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18T19:05:08.25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24575,'0'4'0,"1"0"0,0 0 0,1 0 0,-1-1 0,0 1 0,2 0 0,-2 2 0,2-1 0,-2 0 0,2-1 0,-2 0 0,2 0 0,-1 0 0,1 0 0,0 0 0,-1 0 0,4 2 0,-1-2 0,2 2 0,-1-2 0,2 0 0,4 1 0,-3-1 0,6-1 0,-7 0 0,7 0 0,-7-1 0,6 1 0,-3-3 0,5 2 0,-1-1 0,1 1 0,-3-2 0,2 0 0,-3 0 0,4 2 0,-4-1 0,10 1 0,5 2 0,-1-3 0,0 5 0,-5-5 0,-12 0 0,19-1 0,-9 4 0,2-3 0,7 2 0,-18-3 0,19 4 0,-19-4 0,25 4 0,-19-4 0,20 0 0,-19 2 0,19-1 0,-20 3 0,9-4 0,-1 2 0,5 2 0,4-3 0,-8 3 0,-3-4 0,-11 2 0,17-2 0,-18 2 0,9-2 0,-11 0 0,10 0 0,-8 0 0,18 0 0,-19 0 0,7 2 0,-12-2 0,2 2 0,-2-2 0,2 2 0,-2-2 0,0 2 0,0 0 0,0-2 0,-2 4 0,2-4 0,-2 4 0,2-4 0,-2 4 0,3-2 0,-2 2 0,1 0 0,1 0 0,-2 0 0,3-2 0,-2 2 0,0-2 0,0 2 0,-2 0 0,1 0 0,0 0 0,1-2 0,-2 2 0,1-2 0,0 2 0,1-2 0,-2 2 0,1-2 0,0 2 0,-1 0 0,1-2 0,-2 2 0,2-4 0,-2 4 0,2-2 0,-1 2 0,1 0 0,0-2 0,-2 1 0,2-2 0,-2 2 0,0 0 0,1 1 0,-1 0 0,0 0 0,1-2 0,-1 1 0,0 0 0,-1 1 0,2-4 0,-1 0 0,0-4 0,-1 0 0,2 0 0,-1 0 0,0 0 0,1 0 0,-1 0 0,0 0 0,1 1 0,-1 0 0,0 1 0,1-2 0,0 0 0,0 0 0,2 2 0,-4-2 0,4 2 0,-4-2 0,4 2 0,-4-2 0,4 4 0,-4-4 0,4 4 0,-4-4 0,4 4 0,-4-4 0,4 4 0,-4-4 0,4 4 0,-2-4 0,2 4 0,0-4 0,0 4 0,0-2 0,0 2 0,0 0 0,0 0 0,0 0 0,0 0 0,0 0 0,2 0 0,-2 0 0,2 0 0,-2 0 0,2 0 0,-2 0 0,3 0 0,0 0 0,-1-2 0,1 2 0,-2-2 0,2 2 0,-2 0 0,2 0 0,-2 0 0,2 0 0,-2 0 0,6 0 0,-6-2 0,6 2 0,-7-2 0,2 2 0,2 0 0,-2 0 0,2 0 0,2 0 0,-4 0 0,2 0 0,0 0 0,-4 0 0,4 0 0,-2 0 0,2 0 0,3 0 0,-2 0 0,3 0 0,-4 0 0,0 0 0,0 0 0,16 0 0,-12 0 0,17 0 0,-20 0 0,2-2 0,1 2 0,-4-2 0,4 2 0,-4 0 0,3 0 0,-2 0 0,3 0 0,-4 0 0,0 0 0,-2-2 0,1 2 0,0-2 0,0 2 0,1 0 0,0 0 0,0 0 0,0 0 0,4-2 0,0 1 0,4-1 0,0 2 0,0 0 0,0 0 0,0 0 0,-4 0 0,3 0 0,-6 0 0,2-2 0,1 2 0,-3-2 0,2 2 0,1 0 0,-4 0 0,14 0 0,-11-2 0,7 2 0,-7-2 0,-2 2 0,3-2 0,-1 2 0,-2-2 0,6 2 0,-6 0 0,6 0 0,-3 0 0,4 0 0,-4 0 0,3 0 0,-2-3 0,3 3 0,-1-2 0,-2 2 0,2-3 0,-6 3 0,2-3 0,-3 1 0,0 2 0,0-2 0,0 0 0,0 2 0,0-3 0,0 2 0,0-2 0,0 2 0,0-1 0,-2 1 0,2 0 0,-4-2 0,3 2 0,-2-1 0,2 1 0,-2 0 0,6-3 0,-6 2 0,6-1 0,-5-1 0,1 2 0,0 0 0,-2-2 0,0 2 0,-1-2 0,0 0 0,0 2 0,0-2 0,0 2 0,-2-2 0,2 2 0,-2-2 0,2 2 0,-2-3 0,2 0 0,-2-1 0,0 2 0,2 0 0,-4 0 0,2 0 0,0 2 0,-2-1 0,2 0 0,-2 1 0,0 0 0</inkml:trace>
</inkml:ink>
</file>

<file path=ppt/media/image1.png>
</file>

<file path=ppt/media/image10.png>
</file>

<file path=ppt/media/image10.svg>
</file>

<file path=ppt/media/image11.png>
</file>

<file path=ppt/media/image110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2F9544-85B5-9A4E-8203-16BF0993F581}" type="datetimeFigureOut">
              <a:rPr lang="en-US" smtClean="0"/>
              <a:t>7/12/21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95793-54DD-EE46-90FF-B5E2E68D1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6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2619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2619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6949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8727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5944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9604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2488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 the relative contributions predictive of other things.</a:t>
            </a:r>
          </a:p>
          <a:p>
            <a:endParaRPr lang="en-US" dirty="0"/>
          </a:p>
          <a:p>
            <a:r>
              <a:rPr lang="en-US" dirty="0"/>
              <a:t>There are multiple components to looking – maybe model 1 and model 2 capture different aspects of looking:</a:t>
            </a:r>
          </a:p>
          <a:p>
            <a:r>
              <a:rPr lang="en-US" dirty="0"/>
              <a:t>e.g. surprise is more captured by look duration, general interest is more captured my degree of interest/attentiveness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95793-54DD-EE46-90FF-B5E2E68D128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7300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multiple components to looking – maybe model 1 and model 2 capture different aspects of looking:</a:t>
            </a:r>
          </a:p>
          <a:p>
            <a:r>
              <a:rPr lang="en-US" dirty="0"/>
              <a:t>e.g. surprise is more captured by look duration, general interest is more captured my degree of interest/attentiveness</a:t>
            </a:r>
          </a:p>
          <a:p>
            <a:endParaRPr lang="en-US" dirty="0"/>
          </a:p>
          <a:p>
            <a:r>
              <a:rPr lang="en-US" dirty="0"/>
              <a:t>Is there no way to figure out whether the latent variable generating binary data is continuous or </a:t>
            </a:r>
            <a:r>
              <a:rPr lang="en-US" dirty="0" err="1"/>
              <a:t>thresholded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dirty="0"/>
              <a:t>Separate question: is the looking that happened until </a:t>
            </a:r>
            <a:r>
              <a:rPr lang="en-US" dirty="0" err="1"/>
              <a:t>lookaway</a:t>
            </a:r>
            <a:r>
              <a:rPr lang="en-US" dirty="0"/>
              <a:t> criterion predictive of what happened after the criterion was reached? Can check this in 60 sec test trial from MCS 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95793-54DD-EE46-90FF-B5E2E68D128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7992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Rational analysis: </a:t>
            </a:r>
            <a:r>
              <a:rPr lang="en-US" dirty="0">
                <a:sym typeface="Wingdings" pitchFamily="2" charset="2"/>
              </a:rPr>
              <a:t>“</a:t>
            </a:r>
            <a:r>
              <a:rPr lang="en-US" dirty="0"/>
              <a:t>explain the function and purpose of cognitive processes”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95793-54DD-EE46-90FF-B5E2E68D128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003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559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644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4296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7103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Scenarios: cliff jump, cliff test on bridge, barrier jump, barrier go around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Reach out to </a:t>
            </a:r>
            <a:r>
              <a:rPr lang="en-US" dirty="0" err="1"/>
              <a:t>shari</a:t>
            </a:r>
            <a:r>
              <a:rPr lang="en-US" dirty="0"/>
              <a:t> about instructions for parents - ( 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Select one of four scene orders: </a:t>
            </a:r>
          </a:p>
          <a:p>
            <a:r>
              <a:rPr lang="en-US" dirty="0"/>
              <a:t>1,2,3,4</a:t>
            </a:r>
          </a:p>
          <a:p>
            <a:r>
              <a:rPr lang="en-US" dirty="0"/>
              <a:t>4,3,2,1</a:t>
            </a:r>
          </a:p>
          <a:p>
            <a:r>
              <a:rPr lang="en-US" dirty="0"/>
              <a:t>2,4,1,3</a:t>
            </a:r>
          </a:p>
          <a:p>
            <a:r>
              <a:rPr lang="en-US" dirty="0"/>
              <a:t>3,1,4,2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4483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Here’s a brief overview of what will happen during the study.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At the beginning of every trial, your child will see an exciting rotating star, which we call the ‘attention-getter’, because we use it to get your child’s attention.  [CLICK]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Then, we will show a video of an animated creature reaching another object, like you see here. This video will repeat until your child looks away for three seconds in a row, and we’ll give you more instructions in just a bit on how to indicate when your child has looked away. If your child hasn’t looked away for 3 seconds during the entire 60 </a:t>
            </a:r>
            <a:r>
              <a:rPr lang="en-US"/>
              <a:t>second trial, </a:t>
            </a:r>
            <a:r>
              <a:rPr lang="en-US" dirty="0"/>
              <a:t>the video will end automatically.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These two videos, the attention getter and the video of the animated creature, together form one trial.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We’ll have a total of about 10-14 trials. We’ll ask you after that whether you and your child are up for another two trials, depending on how you two are feeling.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either case, the experiment should take somewhere between 7 and 12 minutes. [CLICK]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Of course you can pause by pressing the “p” key on your keyboard or stop the experiment by pressing the escape key at any time.</a:t>
            </a:r>
          </a:p>
        </p:txBody>
      </p:sp>
    </p:spTree>
    <p:extLst>
      <p:ext uri="{BB962C8B-B14F-4D97-AF65-F5344CB8AC3E}">
        <p14:creationId xmlns:p14="http://schemas.microsoft.com/office/powerpoint/2010/main" val="2115714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bc3af769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bc3af769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Here’s a brief overview of what will happen during the study. [CLICK]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At the beginning of every trial, your child will see an exciting rotating star, which we call the ‘attention-getter’, because we use it to get your child’s attention.  [CLICK]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Then, we will show a video of an animated creature reach another object, like you see here. This video will repeat for about 60 seconds. [CLICK]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These two videos, the attention getter and the video of the animated creature, together form one trial. We’ll have a total of eight trials. We’ll ask you after that whether you and your child are up for another four trials, depending on how you two are feeling. [CLICK]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either case, the experiment should take somewhere between 8 and 12 minutes. [CLICK]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Of course you can pause by pressing the “p” key on your keyboard or stop the experiment by pressing the escape key at any time.</a:t>
            </a:r>
          </a:p>
        </p:txBody>
      </p:sp>
    </p:spTree>
    <p:extLst>
      <p:ext uri="{BB962C8B-B14F-4D97-AF65-F5344CB8AC3E}">
        <p14:creationId xmlns:p14="http://schemas.microsoft.com/office/powerpoint/2010/main" val="32092242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</a:t>
            </a:r>
            <a:r>
              <a:rPr lang="en-US" dirty="0" err="1"/>
              <a:t>shari</a:t>
            </a:r>
            <a:r>
              <a:rPr lang="en-US" dirty="0"/>
              <a:t> about if she counts up LT until </a:t>
            </a:r>
            <a:r>
              <a:rPr lang="en-US" dirty="0" err="1"/>
              <a:t>crierion</a:t>
            </a:r>
            <a:r>
              <a:rPr lang="en-US" dirty="0"/>
              <a:t> or take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95793-54DD-EE46-90FF-B5E2E68D128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517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86D73-FB4C-9747-899D-4E656620AE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C3524C-AFC3-F749-BAB8-DC92F4C36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8AAC2-7F5E-4A4D-8B37-50022359A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7/12/21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EAD388-7E8C-F048-AE65-3A50699C1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0D8FB-5733-C348-961C-19C1B25D2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469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3763-D0D5-C845-AFAC-1D5DBF90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7CDC50-4E58-0A42-8272-6D40F1C53B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C4B42-31F9-A54F-99F4-E8207B39E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7/12/21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6C6DF-5D1C-EF47-B2D2-CDBBE5D78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BF5C98-7BD4-744B-915A-442FE0F7C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754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11A779-FBC6-E349-ACEF-FD132308B7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B87837-B624-D44F-930F-6C0023C0D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A5F058-2945-3840-9D22-16CDA8EA7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7/12/21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6DF26C-1298-E04D-B927-F200171F8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60DFE-F845-5241-988A-FA79BEC7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049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36359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8E21B-2A85-F648-8404-861D2FBD6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BB7A3-84B8-9F42-BF20-08CF35213C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70D8EF-3C9D-0A48-9F83-37B8B2534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7/12/21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D88FEC-4242-0646-9778-B05E49006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5758B-CBFE-6D46-B583-EABA39678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64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BE802-EBD0-5C4E-86CC-CE02583EE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0F7961-43B3-6140-9AB6-F3F518E9E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ADE238-CC92-4E4B-9247-6C87E1E54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7/12/21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4A3008-F178-C748-8A5C-D28706E2E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EE643-C0BC-AA46-8964-62F2556E8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16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3C2AA-AF37-5E4F-AC98-044C2745C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16B3B-4EA3-4044-8472-B036BF2A7D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D2B026-597F-F442-B623-7517507E94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621AD0-358A-AE46-90BF-9986F0329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7/12/21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7DF9CE-A9D1-B947-9D8F-EB7658494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6AFFF9-D6A1-FF42-9A63-7E8423925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18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3BFD3-16A6-AE42-8DD6-37ECC2074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C1064B-0096-8640-BC9C-B1B05F757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386236-639F-1E49-9599-3DE9C3AE2D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FA64C2-2C3F-D84F-B49B-1AC885A672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7F38F7-2103-A94A-BE5B-5D588B9D6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9873EB-EE01-2C45-A179-67E5FA228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7/12/21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BC3E02-8EC3-2944-A6A6-D2D03050A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029003-AE7C-DA48-BF6A-B81911AAB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79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56BC0-AF2D-374C-B94F-107028163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F8F8F5-2332-904E-B51F-190EFD6B7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7/12/21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A4FF77-81D7-3040-874F-0B1D3EE8D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EC5A1C-3079-C440-B326-D973FAF8D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682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A07CEC-3CC7-E744-90A6-FC039E5B1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7/12/21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B0AD89-6445-D54B-B8CC-CE12E16BB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A07E4C-8C01-F74C-80D2-F0A848AF7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37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A4954-7367-574D-9EE8-D9120611B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EB589-E2B5-A742-BB0D-A861EE9C1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629F8A-B4D8-EE43-BF15-5E44588FF9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D39C3-A46D-1544-847D-C844296C5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7/12/21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425CD9-89A1-954E-B356-56262DCE1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F7969E-5F14-434C-9CA3-1E04A6AD3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80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CF9FC-4BBA-5D43-A3B8-AAA243822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3ABBBB-32EC-C742-9944-BF2187F652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C5662-7FC6-9C4A-81BB-7169147E89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AEE416-C966-9544-B96A-84AE02B08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5923-6164-5442-8A2C-F34D0A5C6E5C}" type="datetimeFigureOut">
              <a:rPr lang="en-US" smtClean="0"/>
              <a:t>7/12/21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D0DA87-DC6B-4C4A-BAC1-C2F6ACF6F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AC0440-80F7-7344-91FB-6FD9F02E2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984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004AF5-2B82-4741-A078-629B51C82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26174-9D50-D741-84B5-DE95581A19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E1E94-8F45-134F-B76E-C25E44B8C1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CF5923-6164-5442-8A2C-F34D0A5C6E5C}" type="datetimeFigureOut">
              <a:rPr lang="en-US" smtClean="0"/>
              <a:t>7/12/21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3B1235-29F4-844C-A120-D7F599BC59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18042E-27EC-084F-9F89-FCAFCF8D50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08091-B11D-ED45-9DA5-1CEEE5D14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833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customXml" Target="../ink/ink25.xml"/><Relationship Id="rId3" Type="http://schemas.openxmlformats.org/officeDocument/2006/relationships/image" Target="../media/image1.png"/><Relationship Id="rId7" Type="http://schemas.openxmlformats.org/officeDocument/2006/relationships/customXml" Target="../ink/ink24.xml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customXml" Target="../ink/ink23.xml"/><Relationship Id="rId10" Type="http://schemas.openxmlformats.org/officeDocument/2006/relationships/image" Target="../media/image7.svg"/><Relationship Id="rId4" Type="http://schemas.openxmlformats.org/officeDocument/2006/relationships/image" Target="../media/image3.png"/><Relationship Id="rId9" Type="http://schemas.openxmlformats.org/officeDocument/2006/relationships/image" Target="../media/image6.png"/><Relationship Id="rId1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customXml" Target="../ink/ink28.xml"/><Relationship Id="rId3" Type="http://schemas.openxmlformats.org/officeDocument/2006/relationships/image" Target="../media/image1.png"/><Relationship Id="rId7" Type="http://schemas.openxmlformats.org/officeDocument/2006/relationships/customXml" Target="../ink/ink27.xml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customXml" Target="../ink/ink26.xml"/><Relationship Id="rId10" Type="http://schemas.openxmlformats.org/officeDocument/2006/relationships/image" Target="../media/image7.svg"/><Relationship Id="rId4" Type="http://schemas.openxmlformats.org/officeDocument/2006/relationships/image" Target="../media/image3.png"/><Relationship Id="rId9" Type="http://schemas.openxmlformats.org/officeDocument/2006/relationships/image" Target="../media/image6.png"/><Relationship Id="rId1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2.mp4"/><Relationship Id="rId7" Type="http://schemas.openxmlformats.org/officeDocument/2006/relationships/image" Target="../media/image1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2.xml"/><Relationship Id="rId4" Type="http://schemas.openxmlformats.org/officeDocument/2006/relationships/video" Target="../media/media2.mp4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0.png"/><Relationship Id="rId13" Type="http://schemas.openxmlformats.org/officeDocument/2006/relationships/customXml" Target="../ink/ink34.xml"/><Relationship Id="rId3" Type="http://schemas.openxmlformats.org/officeDocument/2006/relationships/customXml" Target="../ink/ink29.xml"/><Relationship Id="rId7" Type="http://schemas.openxmlformats.org/officeDocument/2006/relationships/customXml" Target="../ink/ink31.xml"/><Relationship Id="rId12" Type="http://schemas.openxmlformats.org/officeDocument/2006/relationships/image" Target="../media/image140.png"/><Relationship Id="rId17" Type="http://schemas.openxmlformats.org/officeDocument/2006/relationships/customXml" Target="../ink/ink36.xml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0.png"/><Relationship Id="rId11" Type="http://schemas.openxmlformats.org/officeDocument/2006/relationships/customXml" Target="../ink/ink33.xml"/><Relationship Id="rId5" Type="http://schemas.openxmlformats.org/officeDocument/2006/relationships/customXml" Target="../ink/ink30.xml"/><Relationship Id="rId15" Type="http://schemas.openxmlformats.org/officeDocument/2006/relationships/customXml" Target="../ink/ink35.xml"/><Relationship Id="rId10" Type="http://schemas.openxmlformats.org/officeDocument/2006/relationships/image" Target="../media/image130.png"/><Relationship Id="rId4" Type="http://schemas.openxmlformats.org/officeDocument/2006/relationships/image" Target="../media/image10.png"/><Relationship Id="rId9" Type="http://schemas.openxmlformats.org/officeDocument/2006/relationships/customXml" Target="../ink/ink32.xml"/><Relationship Id="rId1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0.png"/><Relationship Id="rId13" Type="http://schemas.openxmlformats.org/officeDocument/2006/relationships/customXml" Target="../ink/ink42.xml"/><Relationship Id="rId3" Type="http://schemas.openxmlformats.org/officeDocument/2006/relationships/customXml" Target="../ink/ink37.xml"/><Relationship Id="rId7" Type="http://schemas.openxmlformats.org/officeDocument/2006/relationships/customXml" Target="../ink/ink39.xml"/><Relationship Id="rId12" Type="http://schemas.openxmlformats.org/officeDocument/2006/relationships/image" Target="../media/image140.png"/><Relationship Id="rId17" Type="http://schemas.openxmlformats.org/officeDocument/2006/relationships/customXml" Target="../ink/ink44.xml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0.png"/><Relationship Id="rId11" Type="http://schemas.openxmlformats.org/officeDocument/2006/relationships/customXml" Target="../ink/ink41.xml"/><Relationship Id="rId5" Type="http://schemas.openxmlformats.org/officeDocument/2006/relationships/customXml" Target="../ink/ink38.xml"/><Relationship Id="rId15" Type="http://schemas.openxmlformats.org/officeDocument/2006/relationships/customXml" Target="../ink/ink43.xml"/><Relationship Id="rId10" Type="http://schemas.openxmlformats.org/officeDocument/2006/relationships/image" Target="../media/image130.png"/><Relationship Id="rId4" Type="http://schemas.openxmlformats.org/officeDocument/2006/relationships/image" Target="../media/image10.png"/><Relationship Id="rId9" Type="http://schemas.openxmlformats.org/officeDocument/2006/relationships/customXml" Target="../ink/ink40.xml"/><Relationship Id="rId1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.xml"/><Relationship Id="rId11" Type="http://schemas.openxmlformats.org/officeDocument/2006/relationships/customXml" Target="../ink/ink4.xml"/><Relationship Id="rId5" Type="http://schemas.openxmlformats.org/officeDocument/2006/relationships/image" Target="../media/image3.png"/><Relationship Id="rId10" Type="http://schemas.openxmlformats.org/officeDocument/2006/relationships/customXml" Target="../ink/ink3.xml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6.xml"/><Relationship Id="rId13" Type="http://schemas.openxmlformats.org/officeDocument/2006/relationships/image" Target="../media/image7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5.xml"/><Relationship Id="rId11" Type="http://schemas.openxmlformats.org/officeDocument/2006/relationships/customXml" Target="../ink/ink8.xml"/><Relationship Id="rId5" Type="http://schemas.openxmlformats.org/officeDocument/2006/relationships/image" Target="../media/image3.png"/><Relationship Id="rId10" Type="http://schemas.openxmlformats.org/officeDocument/2006/relationships/customXml" Target="../ink/ink7.xml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.xml"/><Relationship Id="rId13" Type="http://schemas.openxmlformats.org/officeDocument/2006/relationships/image" Target="../media/image7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0.xml"/><Relationship Id="rId11" Type="http://schemas.openxmlformats.org/officeDocument/2006/relationships/customXml" Target="../ink/ink13.xml"/><Relationship Id="rId5" Type="http://schemas.openxmlformats.org/officeDocument/2006/relationships/image" Target="../media/image3.png"/><Relationship Id="rId15" Type="http://schemas.openxmlformats.org/officeDocument/2006/relationships/image" Target="../media/image10.svg"/><Relationship Id="rId10" Type="http://schemas.openxmlformats.org/officeDocument/2006/relationships/customXml" Target="../ink/ink12.xml"/><Relationship Id="rId4" Type="http://schemas.openxmlformats.org/officeDocument/2006/relationships/image" Target="../media/image2.png"/><Relationship Id="rId9" Type="http://schemas.openxmlformats.org/officeDocument/2006/relationships/image" Target="../media/image5.png"/><Relationship Id="rId1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.xml"/><Relationship Id="rId13" Type="http://schemas.openxmlformats.org/officeDocument/2006/relationships/image" Target="../media/image7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4.xml"/><Relationship Id="rId11" Type="http://schemas.openxmlformats.org/officeDocument/2006/relationships/customXml" Target="../ink/ink17.xml"/><Relationship Id="rId5" Type="http://schemas.openxmlformats.org/officeDocument/2006/relationships/image" Target="../media/image3.png"/><Relationship Id="rId15" Type="http://schemas.openxmlformats.org/officeDocument/2006/relationships/image" Target="../media/image10.svg"/><Relationship Id="rId10" Type="http://schemas.openxmlformats.org/officeDocument/2006/relationships/customXml" Target="../ink/ink16.xml"/><Relationship Id="rId4" Type="http://schemas.openxmlformats.org/officeDocument/2006/relationships/image" Target="../media/image2.png"/><Relationship Id="rId9" Type="http://schemas.openxmlformats.org/officeDocument/2006/relationships/image" Target="../media/image5.png"/><Relationship Id="rId1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.xml"/><Relationship Id="rId13" Type="http://schemas.openxmlformats.org/officeDocument/2006/relationships/image" Target="../media/image7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6.png"/><Relationship Id="rId1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6" Type="http://schemas.openxmlformats.org/officeDocument/2006/relationships/customXml" Target="../ink/ink22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8.xml"/><Relationship Id="rId11" Type="http://schemas.openxmlformats.org/officeDocument/2006/relationships/customXml" Target="../ink/ink21.xml"/><Relationship Id="rId5" Type="http://schemas.openxmlformats.org/officeDocument/2006/relationships/image" Target="../media/image3.png"/><Relationship Id="rId15" Type="http://schemas.openxmlformats.org/officeDocument/2006/relationships/image" Target="../media/image10.svg"/><Relationship Id="rId10" Type="http://schemas.openxmlformats.org/officeDocument/2006/relationships/customXml" Target="../ink/ink20.xml"/><Relationship Id="rId4" Type="http://schemas.openxmlformats.org/officeDocument/2006/relationships/image" Target="../media/image2.png"/><Relationship Id="rId9" Type="http://schemas.openxmlformats.org/officeDocument/2006/relationships/image" Target="../media/image5.png"/><Relationship Id="rId1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705BA-7D69-8441-82C5-D48770CB82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0BB05A-D4B9-9546-8B7F-9D5285DE5D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543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6000" y="1803096"/>
            <a:ext cx="2174783" cy="153820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96" name="Picture 9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21ED1E7F-E98C-1441-9449-DB6C7A825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2114" y="1757096"/>
            <a:ext cx="2035433" cy="152707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5966808" y="3441925"/>
            <a:ext cx="24328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until your child looks away for three seconds</a:t>
            </a:r>
          </a:p>
          <a:p>
            <a:r>
              <a:rPr lang="en-US" b="1" dirty="0"/>
              <a:t>in a row (max. 60 sec)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7343419" y="1166569"/>
            <a:ext cx="896398" cy="864101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9796852" y="924200"/>
                  <a:ext cx="621568" cy="6097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9736001" y="1083311"/>
                  <a:ext cx="157189" cy="121655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7884148" y="797237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183244" y="1732047"/>
            <a:ext cx="518958" cy="51895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38B445-CB8F-D64C-B3A6-C8C44D9E3F1F}"/>
              </a:ext>
            </a:extLst>
          </p:cNvPr>
          <p:cNvSpPr/>
          <p:nvPr/>
        </p:nvSpPr>
        <p:spPr>
          <a:xfrm>
            <a:off x="2934673" y="1361588"/>
            <a:ext cx="23323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pic>
        <p:nvPicPr>
          <p:cNvPr id="7" name="Graphic 6" descr="Clock with solid fill">
            <a:extLst>
              <a:ext uri="{FF2B5EF4-FFF2-40B4-BE49-F238E27FC236}">
                <a16:creationId xmlns:a16="http://schemas.microsoft.com/office/drawing/2014/main" id="{12DAA0C2-7D5F-F147-AF4E-0E3A000FEAD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432709" y="3461419"/>
            <a:ext cx="555180" cy="56338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C5B1C32F-AC67-E846-8EC0-9D21F7B4D619}"/>
                  </a:ext>
                </a:extLst>
              </p14:cNvPr>
              <p14:cNvContentPartPr/>
              <p14:nvPr/>
            </p14:nvContentPartPr>
            <p14:xfrm>
              <a:off x="2473560" y="4144920"/>
              <a:ext cx="5947200" cy="8816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C5B1C32F-AC67-E846-8EC0-9D21F7B4D619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464560" y="4135920"/>
                <a:ext cx="5964840" cy="89928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8A596B72-CA15-FA46-A62A-23E4F676F8B8}"/>
              </a:ext>
            </a:extLst>
          </p:cNvPr>
          <p:cNvSpPr txBox="1"/>
          <p:nvPr/>
        </p:nvSpPr>
        <p:spPr>
          <a:xfrm>
            <a:off x="4641091" y="5038486"/>
            <a:ext cx="1537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ONE TRIAL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4DEC888-02B6-E241-8206-302B346749E3}"/>
              </a:ext>
            </a:extLst>
          </p:cNvPr>
          <p:cNvCxnSpPr>
            <a:cxnSpLocks/>
          </p:cNvCxnSpPr>
          <p:nvPr/>
        </p:nvCxnSpPr>
        <p:spPr>
          <a:xfrm>
            <a:off x="6253844" y="5269319"/>
            <a:ext cx="779093" cy="9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09D19BB-4FF9-A54D-B3FE-7481074B120E}"/>
              </a:ext>
            </a:extLst>
          </p:cNvPr>
          <p:cNvSpPr txBox="1"/>
          <p:nvPr/>
        </p:nvSpPr>
        <p:spPr>
          <a:xfrm>
            <a:off x="7183244" y="5089189"/>
            <a:ext cx="2454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Total: about 10-14 trials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7070C1F-A1E7-1B43-933B-84C50EEAE08F}"/>
              </a:ext>
            </a:extLst>
          </p:cNvPr>
          <p:cNvSpPr txBox="1"/>
          <p:nvPr/>
        </p:nvSpPr>
        <p:spPr>
          <a:xfrm>
            <a:off x="7126844" y="5477514"/>
            <a:ext cx="1929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 = 7 - 12 minutes *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231ACC-5AE7-C340-B5AF-1FCCAEE5DD32}"/>
              </a:ext>
            </a:extLst>
          </p:cNvPr>
          <p:cNvSpPr/>
          <p:nvPr/>
        </p:nvSpPr>
        <p:spPr>
          <a:xfrm>
            <a:off x="9788326" y="5080778"/>
            <a:ext cx="20512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(+ 2 optional trials)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65B0A0D-A7E9-8747-9B68-DF4AEDD52788}"/>
              </a:ext>
            </a:extLst>
          </p:cNvPr>
          <p:cNvSpPr txBox="1"/>
          <p:nvPr/>
        </p:nvSpPr>
        <p:spPr>
          <a:xfrm>
            <a:off x="399706" y="5864060"/>
            <a:ext cx="3395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you can pause (press “p”) or stop (press esc-key) the study at any point. </a:t>
            </a:r>
          </a:p>
        </p:txBody>
      </p:sp>
    </p:spTree>
    <p:extLst>
      <p:ext uri="{BB962C8B-B14F-4D97-AF65-F5344CB8AC3E}">
        <p14:creationId xmlns:p14="http://schemas.microsoft.com/office/powerpoint/2010/main" val="2510375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102" grpId="0"/>
      <p:bldP spid="3" grpId="0"/>
      <p:bldP spid="5" grpId="0"/>
      <p:bldP spid="37" grpId="0"/>
      <p:bldP spid="39" grpId="0"/>
      <p:bldP spid="9" grpId="0"/>
      <p:bldP spid="4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0800" y="1889496"/>
            <a:ext cx="2174783" cy="153820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96" name="Picture 9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21ED1E7F-E98C-1441-9449-DB6C7A825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6914" y="1843496"/>
            <a:ext cx="2035433" cy="152707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6412689" y="3644846"/>
            <a:ext cx="2432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60 seconds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7768219" y="1252969"/>
            <a:ext cx="896398" cy="864101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9796852" y="924200"/>
                  <a:ext cx="621568" cy="6097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9736001" y="1083311"/>
                  <a:ext cx="157189" cy="121655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8308948" y="883637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608044" y="1818447"/>
            <a:ext cx="518958" cy="51895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38B445-CB8F-D64C-B3A6-C8C44D9E3F1F}"/>
              </a:ext>
            </a:extLst>
          </p:cNvPr>
          <p:cNvSpPr/>
          <p:nvPr/>
        </p:nvSpPr>
        <p:spPr>
          <a:xfrm>
            <a:off x="3359473" y="1447988"/>
            <a:ext cx="23323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pic>
        <p:nvPicPr>
          <p:cNvPr id="7" name="Graphic 6" descr="Clock with solid fill">
            <a:extLst>
              <a:ext uri="{FF2B5EF4-FFF2-40B4-BE49-F238E27FC236}">
                <a16:creationId xmlns:a16="http://schemas.microsoft.com/office/drawing/2014/main" id="{12DAA0C2-7D5F-F147-AF4E-0E3A000FEAD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857509" y="3547819"/>
            <a:ext cx="555180" cy="56338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C5B1C32F-AC67-E846-8EC0-9D21F7B4D619}"/>
                  </a:ext>
                </a:extLst>
              </p14:cNvPr>
              <p14:cNvContentPartPr/>
              <p14:nvPr/>
            </p14:nvContentPartPr>
            <p14:xfrm>
              <a:off x="2898360" y="4231320"/>
              <a:ext cx="5947200" cy="8816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C5B1C32F-AC67-E846-8EC0-9D21F7B4D619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889360" y="4222320"/>
                <a:ext cx="5964840" cy="89928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8A596B72-CA15-FA46-A62A-23E4F676F8B8}"/>
              </a:ext>
            </a:extLst>
          </p:cNvPr>
          <p:cNvSpPr txBox="1"/>
          <p:nvPr/>
        </p:nvSpPr>
        <p:spPr>
          <a:xfrm>
            <a:off x="5065891" y="5124886"/>
            <a:ext cx="1537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ONE TRIAL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4DEC888-02B6-E241-8206-302B346749E3}"/>
              </a:ext>
            </a:extLst>
          </p:cNvPr>
          <p:cNvCxnSpPr>
            <a:cxnSpLocks/>
          </p:cNvCxnSpPr>
          <p:nvPr/>
        </p:nvCxnSpPr>
        <p:spPr>
          <a:xfrm>
            <a:off x="6678644" y="5355719"/>
            <a:ext cx="779093" cy="9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09D19BB-4FF9-A54D-B3FE-7481074B120E}"/>
              </a:ext>
            </a:extLst>
          </p:cNvPr>
          <p:cNvSpPr txBox="1"/>
          <p:nvPr/>
        </p:nvSpPr>
        <p:spPr>
          <a:xfrm>
            <a:off x="7608044" y="5175589"/>
            <a:ext cx="1416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Total: 8 trials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73CF72-2ACA-674C-916D-741B3A06778E}"/>
              </a:ext>
            </a:extLst>
          </p:cNvPr>
          <p:cNvSpPr txBox="1"/>
          <p:nvPr/>
        </p:nvSpPr>
        <p:spPr>
          <a:xfrm>
            <a:off x="7536937" y="5665821"/>
            <a:ext cx="1760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 = 8 - 12 minutes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4DED40-A356-4846-923A-B6E6B5E8F639}"/>
              </a:ext>
            </a:extLst>
          </p:cNvPr>
          <p:cNvSpPr/>
          <p:nvPr/>
        </p:nvSpPr>
        <p:spPr>
          <a:xfrm>
            <a:off x="9029442" y="5171052"/>
            <a:ext cx="19983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(+ 4 optional trials)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3401F3-DB1F-B346-AB6B-1F5F19424605}"/>
              </a:ext>
            </a:extLst>
          </p:cNvPr>
          <p:cNvSpPr txBox="1"/>
          <p:nvPr/>
        </p:nvSpPr>
        <p:spPr>
          <a:xfrm>
            <a:off x="399706" y="5864060"/>
            <a:ext cx="3395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you can pause (press “p”) or stop (press esc-key) the study at any point. </a:t>
            </a:r>
          </a:p>
        </p:txBody>
      </p:sp>
    </p:spTree>
    <p:extLst>
      <p:ext uri="{BB962C8B-B14F-4D97-AF65-F5344CB8AC3E}">
        <p14:creationId xmlns:p14="http://schemas.microsoft.com/office/powerpoint/2010/main" val="1138842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102" grpId="0"/>
      <p:bldP spid="3" grpId="0"/>
      <p:bldP spid="5" grpId="0"/>
      <p:bldP spid="37" grpId="0"/>
      <p:bldP spid="16" grpId="0"/>
      <p:bldP spid="4" grpId="0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919D7-2D24-7840-A8A5-02FA1A34B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Parent control instructions</a:t>
            </a:r>
          </a:p>
        </p:txBody>
      </p:sp>
      <p:pic>
        <p:nvPicPr>
          <p:cNvPr id="4" name="parent-control-prac-front" descr="parent-control-prac-front">
            <a:hlinkClick r:id="" action="ppaction://media"/>
            <a:extLst>
              <a:ext uri="{FF2B5EF4-FFF2-40B4-BE49-F238E27FC236}">
                <a16:creationId xmlns:a16="http://schemas.microsoft.com/office/drawing/2014/main" id="{68BFC15C-E7D8-D149-8B5A-F3574165FA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04271" y="1685490"/>
            <a:ext cx="5623037" cy="3162958"/>
          </a:xfrm>
          <a:prstGeom prst="rect">
            <a:avLst/>
          </a:prstGeom>
        </p:spPr>
      </p:pic>
      <p:pic>
        <p:nvPicPr>
          <p:cNvPr id="5" name="parent-control-practice-back" descr="parent-control-practice-back">
            <a:hlinkClick r:id="" action="ppaction://media"/>
            <a:extLst>
              <a:ext uri="{FF2B5EF4-FFF2-40B4-BE49-F238E27FC236}">
                <a16:creationId xmlns:a16="http://schemas.microsoft.com/office/drawing/2014/main" id="{CC327D1B-08A1-4545-9A6A-0F010A6F6FB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247216" y="1685491"/>
            <a:ext cx="5623037" cy="316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698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68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8" name="Google Shape;288;p39"/>
          <p:cNvSpPr txBox="1">
            <a:spLocks noGrp="1"/>
          </p:cNvSpPr>
          <p:nvPr>
            <p:ph type="title"/>
          </p:nvPr>
        </p:nvSpPr>
        <p:spPr>
          <a:xfrm>
            <a:off x="5143156" y="3520657"/>
            <a:ext cx="4454330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Block method</a:t>
            </a:r>
            <a:endParaRPr sz="2667" dirty="0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305" name="Google Shape;305;p39"/>
          <p:cNvSpPr txBox="1"/>
          <p:nvPr/>
        </p:nvSpPr>
        <p:spPr>
          <a:xfrm>
            <a:off x="15333" y="3058249"/>
            <a:ext cx="2063267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b="1" dirty="0"/>
              <a:t>COMPARE</a:t>
            </a:r>
            <a:endParaRPr sz="2400" b="1" dirty="0"/>
          </a:p>
        </p:txBody>
      </p:sp>
      <p:sp>
        <p:nvSpPr>
          <p:cNvPr id="295" name="Google Shape;295;p39"/>
          <p:cNvSpPr/>
          <p:nvPr/>
        </p:nvSpPr>
        <p:spPr>
          <a:xfrm>
            <a:off x="2743129" y="4272324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99" name="Google Shape;299;p39"/>
          <p:cNvSpPr/>
          <p:nvPr/>
        </p:nvSpPr>
        <p:spPr>
          <a:xfrm>
            <a:off x="5587197" y="4285083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308" name="Google Shape;308;p39"/>
          <p:cNvSpPr/>
          <p:nvPr/>
        </p:nvSpPr>
        <p:spPr>
          <a:xfrm>
            <a:off x="1279984" y="4264764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310" name="Google Shape;310;p39"/>
          <p:cNvSpPr/>
          <p:nvPr/>
        </p:nvSpPr>
        <p:spPr>
          <a:xfrm>
            <a:off x="4131658" y="4293448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63419C-6BA8-D146-A2CA-35F3E736A687}"/>
              </a:ext>
            </a:extLst>
          </p:cNvPr>
          <p:cNvSpPr txBox="1"/>
          <p:nvPr/>
        </p:nvSpPr>
        <p:spPr>
          <a:xfrm>
            <a:off x="1817109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1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B629D7B-89E3-2F46-B8EA-7E30AA7AD9D2}"/>
              </a:ext>
            </a:extLst>
          </p:cNvPr>
          <p:cNvSpPr txBox="1"/>
          <p:nvPr/>
        </p:nvSpPr>
        <p:spPr>
          <a:xfrm>
            <a:off x="4621652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2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7F6E6355-A60D-8B41-8129-7F5D30132CF4}"/>
                  </a:ext>
                </a:extLst>
              </p14:cNvPr>
              <p14:cNvContentPartPr/>
              <p14:nvPr/>
            </p14:nvContentPartPr>
            <p14:xfrm>
              <a:off x="1200222" y="2476545"/>
              <a:ext cx="135000" cy="13860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7F6E6355-A60D-8B41-8129-7F5D30132CF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91582" y="2467545"/>
                <a:ext cx="152640" cy="156240"/>
              </a:xfrm>
              <a:prstGeom prst="rect">
                <a:avLst/>
              </a:prstGeom>
            </p:spPr>
          </p:pic>
        </mc:Fallback>
      </mc:AlternateContent>
      <p:grpSp>
        <p:nvGrpSpPr>
          <p:cNvPr id="24" name="Group 23">
            <a:extLst>
              <a:ext uri="{FF2B5EF4-FFF2-40B4-BE49-F238E27FC236}">
                <a16:creationId xmlns:a16="http://schemas.microsoft.com/office/drawing/2014/main" id="{8BDBD36F-982F-FD48-82E9-0057C375D72A}"/>
              </a:ext>
            </a:extLst>
          </p:cNvPr>
          <p:cNvGrpSpPr/>
          <p:nvPr/>
        </p:nvGrpSpPr>
        <p:grpSpPr>
          <a:xfrm>
            <a:off x="584982" y="3673762"/>
            <a:ext cx="347760" cy="723600"/>
            <a:chOff x="1131814" y="3836186"/>
            <a:chExt cx="347760" cy="723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58AB4AA8-ECF5-5144-8EF6-4969B12E9D90}"/>
                    </a:ext>
                  </a:extLst>
                </p14:cNvPr>
                <p14:cNvContentPartPr/>
                <p14:nvPr/>
              </p14:nvContentPartPr>
              <p14:xfrm>
                <a:off x="1131814" y="3836186"/>
                <a:ext cx="288360" cy="65952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58AB4AA8-ECF5-5144-8EF6-4969B12E9D90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122814" y="3827546"/>
                  <a:ext cx="306000" cy="677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9CF4FD72-0D0C-E648-8EAE-1322F6DF26BD}"/>
                    </a:ext>
                  </a:extLst>
                </p14:cNvPr>
                <p14:cNvContentPartPr/>
                <p14:nvPr/>
              </p14:nvContentPartPr>
              <p14:xfrm>
                <a:off x="1352494" y="4464746"/>
                <a:ext cx="92880" cy="6660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9CF4FD72-0D0C-E648-8EAE-1322F6DF26BD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343854" y="4456106"/>
                  <a:ext cx="110520" cy="8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23" name="Ink 22">
                  <a:extLst>
                    <a:ext uri="{FF2B5EF4-FFF2-40B4-BE49-F238E27FC236}">
                      <a16:creationId xmlns:a16="http://schemas.microsoft.com/office/drawing/2014/main" id="{8A4413A6-4019-8D44-811E-365383CD66AA}"/>
                    </a:ext>
                  </a:extLst>
                </p14:cNvPr>
                <p14:cNvContentPartPr/>
                <p14:nvPr/>
              </p14:nvContentPartPr>
              <p14:xfrm>
                <a:off x="1356094" y="4453586"/>
                <a:ext cx="123480" cy="106200"/>
              </p14:xfrm>
            </p:contentPart>
          </mc:Choice>
          <mc:Fallback xmlns="">
            <p:pic>
              <p:nvPicPr>
                <p:cNvPr id="23" name="Ink 22">
                  <a:extLst>
                    <a:ext uri="{FF2B5EF4-FFF2-40B4-BE49-F238E27FC236}">
                      <a16:creationId xmlns:a16="http://schemas.microsoft.com/office/drawing/2014/main" id="{8A4413A6-4019-8D44-811E-365383CD66AA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347454" y="4444586"/>
                  <a:ext cx="141120" cy="1238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5A43607-3AC9-3C4D-96D9-BDCF6F576AC0}"/>
              </a:ext>
            </a:extLst>
          </p:cNvPr>
          <p:cNvGrpSpPr/>
          <p:nvPr/>
        </p:nvGrpSpPr>
        <p:grpSpPr>
          <a:xfrm>
            <a:off x="584982" y="2483385"/>
            <a:ext cx="726840" cy="633600"/>
            <a:chOff x="1186174" y="2624066"/>
            <a:chExt cx="726840" cy="633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7FDF8093-EE65-3243-908B-139FC06BC29E}"/>
                    </a:ext>
                  </a:extLst>
                </p14:cNvPr>
                <p14:cNvContentPartPr/>
                <p14:nvPr/>
              </p14:nvContentPartPr>
              <p14:xfrm>
                <a:off x="1186174" y="2685986"/>
                <a:ext cx="669240" cy="57168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7FDF8093-EE65-3243-908B-139FC06BC29E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177174" y="2676986"/>
                  <a:ext cx="686880" cy="589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25" name="Ink 24">
                  <a:extLst>
                    <a:ext uri="{FF2B5EF4-FFF2-40B4-BE49-F238E27FC236}">
                      <a16:creationId xmlns:a16="http://schemas.microsoft.com/office/drawing/2014/main" id="{9EF477D9-15A6-3441-BE62-CC4F6784F00E}"/>
                    </a:ext>
                  </a:extLst>
                </p14:cNvPr>
                <p14:cNvContentPartPr/>
                <p14:nvPr/>
              </p14:nvContentPartPr>
              <p14:xfrm>
                <a:off x="1851094" y="2624066"/>
                <a:ext cx="61920" cy="94680"/>
              </p14:xfrm>
            </p:contentPart>
          </mc:Choice>
          <mc:Fallback xmlns="">
            <p:pic>
              <p:nvPicPr>
                <p:cNvPr id="25" name="Ink 24">
                  <a:extLst>
                    <a:ext uri="{FF2B5EF4-FFF2-40B4-BE49-F238E27FC236}">
                      <a16:creationId xmlns:a16="http://schemas.microsoft.com/office/drawing/2014/main" id="{9EF477D9-15A6-3441-BE62-CC4F6784F00E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842094" y="2615066"/>
                  <a:ext cx="79560" cy="1123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36BD50BE-C364-9948-9B7B-54358F6BB3B5}"/>
              </a:ext>
            </a:extLst>
          </p:cNvPr>
          <p:cNvSpPr txBox="1"/>
          <p:nvPr/>
        </p:nvSpPr>
        <p:spPr>
          <a:xfrm>
            <a:off x="1939695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F6A151E-4637-104F-B263-DB26A8F231B3}"/>
              </a:ext>
            </a:extLst>
          </p:cNvPr>
          <p:cNvSpPr txBox="1"/>
          <p:nvPr/>
        </p:nvSpPr>
        <p:spPr>
          <a:xfrm>
            <a:off x="4771600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60" name="Google Shape;295;p39">
            <a:extLst>
              <a:ext uri="{FF2B5EF4-FFF2-40B4-BE49-F238E27FC236}">
                <a16:creationId xmlns:a16="http://schemas.microsoft.com/office/drawing/2014/main" id="{02D622A6-7820-AF49-BAC5-CAD8E5B5DC5A}"/>
              </a:ext>
            </a:extLst>
          </p:cNvPr>
          <p:cNvSpPr/>
          <p:nvPr/>
        </p:nvSpPr>
        <p:spPr>
          <a:xfrm>
            <a:off x="10972863" y="4272324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61" name="Google Shape;308;p39">
            <a:extLst>
              <a:ext uri="{FF2B5EF4-FFF2-40B4-BE49-F238E27FC236}">
                <a16:creationId xmlns:a16="http://schemas.microsoft.com/office/drawing/2014/main" id="{530223F8-FEFA-854E-8CF7-11CEDFD0D806}"/>
              </a:ext>
            </a:extLst>
          </p:cNvPr>
          <p:cNvSpPr/>
          <p:nvPr/>
        </p:nvSpPr>
        <p:spPr>
          <a:xfrm>
            <a:off x="9396582" y="4270689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916A432-AB7B-C944-8EFF-66A3A98A2250}"/>
              </a:ext>
            </a:extLst>
          </p:cNvPr>
          <p:cNvSpPr txBox="1"/>
          <p:nvPr/>
        </p:nvSpPr>
        <p:spPr>
          <a:xfrm>
            <a:off x="9995307" y="4976493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4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966EE93-169F-434E-BDC1-A5EB06BEABD5}"/>
              </a:ext>
            </a:extLst>
          </p:cNvPr>
          <p:cNvSpPr txBox="1"/>
          <p:nvPr/>
        </p:nvSpPr>
        <p:spPr>
          <a:xfrm>
            <a:off x="10078762" y="4369018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65" name="Google Shape;299;p39">
            <a:extLst>
              <a:ext uri="{FF2B5EF4-FFF2-40B4-BE49-F238E27FC236}">
                <a16:creationId xmlns:a16="http://schemas.microsoft.com/office/drawing/2014/main" id="{B655288F-FCE0-284A-937D-49EA81EAEB70}"/>
              </a:ext>
            </a:extLst>
          </p:cNvPr>
          <p:cNvSpPr/>
          <p:nvPr/>
        </p:nvSpPr>
        <p:spPr>
          <a:xfrm>
            <a:off x="8219659" y="4285083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66" name="Google Shape;310;p39">
            <a:extLst>
              <a:ext uri="{FF2B5EF4-FFF2-40B4-BE49-F238E27FC236}">
                <a16:creationId xmlns:a16="http://schemas.microsoft.com/office/drawing/2014/main" id="{33013F75-7A05-034F-B6B7-9F1003B9F800}"/>
              </a:ext>
            </a:extLst>
          </p:cNvPr>
          <p:cNvSpPr/>
          <p:nvPr/>
        </p:nvSpPr>
        <p:spPr>
          <a:xfrm>
            <a:off x="6764120" y="4293448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05D2708-5AA3-B34F-A68A-A63034FDF9C2}"/>
              </a:ext>
            </a:extLst>
          </p:cNvPr>
          <p:cNvSpPr txBox="1"/>
          <p:nvPr/>
        </p:nvSpPr>
        <p:spPr>
          <a:xfrm>
            <a:off x="7254114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8D7E704-CB6D-2549-9665-C10F4D539609}"/>
              </a:ext>
            </a:extLst>
          </p:cNvPr>
          <p:cNvSpPr txBox="1"/>
          <p:nvPr/>
        </p:nvSpPr>
        <p:spPr>
          <a:xfrm>
            <a:off x="7404062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0F802C98-7BB0-9943-B409-66C94945C536}"/>
                  </a:ext>
                </a:extLst>
              </p14:cNvPr>
              <p14:cNvContentPartPr/>
              <p14:nvPr/>
            </p14:nvContentPartPr>
            <p14:xfrm>
              <a:off x="7696914" y="2544707"/>
              <a:ext cx="1420200" cy="18684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0F802C98-7BB0-9943-B409-66C94945C53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688274" y="2536067"/>
                <a:ext cx="1437840" cy="204480"/>
              </a:xfrm>
              <a:prstGeom prst="rect">
                <a:avLst/>
              </a:prstGeom>
            </p:spPr>
          </p:pic>
        </mc:Fallback>
      </mc:AlternateContent>
      <p:sp>
        <p:nvSpPr>
          <p:cNvPr id="30" name="TextBox 29">
            <a:extLst>
              <a:ext uri="{FF2B5EF4-FFF2-40B4-BE49-F238E27FC236}">
                <a16:creationId xmlns:a16="http://schemas.microsoft.com/office/drawing/2014/main" id="{4E3163C8-D58B-BB4A-BBDB-77EB890FFB2D}"/>
              </a:ext>
            </a:extLst>
          </p:cNvPr>
          <p:cNvSpPr txBox="1"/>
          <p:nvPr/>
        </p:nvSpPr>
        <p:spPr>
          <a:xfrm>
            <a:off x="7851411" y="2763284"/>
            <a:ext cx="96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optional</a:t>
            </a:r>
          </a:p>
        </p:txBody>
      </p:sp>
      <p:sp>
        <p:nvSpPr>
          <p:cNvPr id="77" name="Google Shape;308;p39">
            <a:extLst>
              <a:ext uri="{FF2B5EF4-FFF2-40B4-BE49-F238E27FC236}">
                <a16:creationId xmlns:a16="http://schemas.microsoft.com/office/drawing/2014/main" id="{EBB3B5C8-9DB5-3A4C-8CAB-21D10A60E84D}"/>
              </a:ext>
            </a:extLst>
          </p:cNvPr>
          <p:cNvSpPr/>
          <p:nvPr/>
        </p:nvSpPr>
        <p:spPr>
          <a:xfrm>
            <a:off x="2988895" y="564050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FEFEF">
                  <a:shade val="30000"/>
                  <a:satMod val="115000"/>
                </a:srgbClr>
              </a:gs>
              <a:gs pos="50000">
                <a:srgbClr val="EFEFEF">
                  <a:shade val="67500"/>
                  <a:satMod val="115000"/>
                </a:srgbClr>
              </a:gs>
              <a:gs pos="100000">
                <a:srgbClr val="EFEFEF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2AE4937-D851-1E47-9F5F-2BFDAFB2A923}"/>
              </a:ext>
            </a:extLst>
          </p:cNvPr>
          <p:cNvSpPr txBox="1"/>
          <p:nvPr/>
        </p:nvSpPr>
        <p:spPr>
          <a:xfrm>
            <a:off x="3587620" y="6346304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1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4A1F9CE-A283-6E44-846C-142B0EB0020D}"/>
              </a:ext>
            </a:extLst>
          </p:cNvPr>
          <p:cNvSpPr txBox="1"/>
          <p:nvPr/>
        </p:nvSpPr>
        <p:spPr>
          <a:xfrm>
            <a:off x="3684324" y="5729475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81" name="Google Shape;283;p39">
            <a:extLst>
              <a:ext uri="{FF2B5EF4-FFF2-40B4-BE49-F238E27FC236}">
                <a16:creationId xmlns:a16="http://schemas.microsoft.com/office/drawing/2014/main" id="{85105DBB-9E76-8D4E-BF6E-6D5E40714F0A}"/>
              </a:ext>
            </a:extLst>
          </p:cNvPr>
          <p:cNvSpPr/>
          <p:nvPr/>
        </p:nvSpPr>
        <p:spPr>
          <a:xfrm>
            <a:off x="4391005" y="564050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82" name="Google Shape;308;p39">
            <a:extLst>
              <a:ext uri="{FF2B5EF4-FFF2-40B4-BE49-F238E27FC236}">
                <a16:creationId xmlns:a16="http://schemas.microsoft.com/office/drawing/2014/main" id="{9D4FC207-0441-A246-91DE-16729D4AE753}"/>
              </a:ext>
            </a:extLst>
          </p:cNvPr>
          <p:cNvSpPr/>
          <p:nvPr/>
        </p:nvSpPr>
        <p:spPr>
          <a:xfrm>
            <a:off x="6319381" y="5643186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FEFEF">
                  <a:shade val="30000"/>
                  <a:satMod val="115000"/>
                </a:srgbClr>
              </a:gs>
              <a:gs pos="50000">
                <a:srgbClr val="EFEFEF">
                  <a:shade val="67500"/>
                  <a:satMod val="115000"/>
                </a:srgbClr>
              </a:gs>
              <a:gs pos="100000">
                <a:srgbClr val="EFEFEF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B8A4116-52FB-2D4E-BEC3-6599C6E7632F}"/>
              </a:ext>
            </a:extLst>
          </p:cNvPr>
          <p:cNvSpPr txBox="1"/>
          <p:nvPr/>
        </p:nvSpPr>
        <p:spPr>
          <a:xfrm>
            <a:off x="6918106" y="6348990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2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64EC149-3ADB-684C-92ED-B1BF737F2B15}"/>
              </a:ext>
            </a:extLst>
          </p:cNvPr>
          <p:cNvSpPr txBox="1"/>
          <p:nvPr/>
        </p:nvSpPr>
        <p:spPr>
          <a:xfrm>
            <a:off x="7014810" y="5732161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86" name="Google Shape;282;p39">
            <a:extLst>
              <a:ext uri="{FF2B5EF4-FFF2-40B4-BE49-F238E27FC236}">
                <a16:creationId xmlns:a16="http://schemas.microsoft.com/office/drawing/2014/main" id="{A6894539-354F-1249-8463-5A7D90B26E9A}"/>
              </a:ext>
            </a:extLst>
          </p:cNvPr>
          <p:cNvSpPr/>
          <p:nvPr/>
        </p:nvSpPr>
        <p:spPr>
          <a:xfrm>
            <a:off x="7721491" y="5645968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1408490-75EE-5D4E-B0FD-6364B9F10A3E}"/>
                  </a:ext>
                </a:extLst>
              </p14:cNvPr>
              <p14:cNvContentPartPr/>
              <p14:nvPr/>
            </p14:nvContentPartPr>
            <p14:xfrm rot="5400000">
              <a:off x="2147730" y="5946044"/>
              <a:ext cx="898221" cy="118169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1408490-75EE-5D4E-B0FD-6364B9F10A3E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 rot="5400000">
                <a:off x="2139090" y="5937397"/>
                <a:ext cx="915861" cy="135822"/>
              </a:xfrm>
              <a:prstGeom prst="rect">
                <a:avLst/>
              </a:prstGeom>
            </p:spPr>
          </p:pic>
        </mc:Fallback>
      </mc:AlternateContent>
      <p:sp>
        <p:nvSpPr>
          <p:cNvPr id="88" name="TextBox 87">
            <a:extLst>
              <a:ext uri="{FF2B5EF4-FFF2-40B4-BE49-F238E27FC236}">
                <a16:creationId xmlns:a16="http://schemas.microsoft.com/office/drawing/2014/main" id="{8C4212EA-3EA5-B049-BE2A-4D44F396CF39}"/>
              </a:ext>
            </a:extLst>
          </p:cNvPr>
          <p:cNvSpPr txBox="1"/>
          <p:nvPr/>
        </p:nvSpPr>
        <p:spPr>
          <a:xfrm>
            <a:off x="1503726" y="5782710"/>
            <a:ext cx="96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optional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</p:spTree>
    <p:extLst>
      <p:ext uri="{BB962C8B-B14F-4D97-AF65-F5344CB8AC3E}">
        <p14:creationId xmlns:p14="http://schemas.microsoft.com/office/powerpoint/2010/main" val="29642346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8" name="Google Shape;288;p39"/>
          <p:cNvSpPr txBox="1">
            <a:spLocks noGrp="1"/>
          </p:cNvSpPr>
          <p:nvPr>
            <p:ph type="title"/>
          </p:nvPr>
        </p:nvSpPr>
        <p:spPr>
          <a:xfrm>
            <a:off x="5143156" y="3520657"/>
            <a:ext cx="4454330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Block method</a:t>
            </a:r>
            <a:endParaRPr sz="2667" dirty="0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305" name="Google Shape;305;p39"/>
          <p:cNvSpPr txBox="1"/>
          <p:nvPr/>
        </p:nvSpPr>
        <p:spPr>
          <a:xfrm>
            <a:off x="15333" y="3058249"/>
            <a:ext cx="2063267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b="1" dirty="0"/>
              <a:t>COMPARE</a:t>
            </a:r>
            <a:endParaRPr sz="2400" b="1" dirty="0"/>
          </a:p>
        </p:txBody>
      </p:sp>
      <p:sp>
        <p:nvSpPr>
          <p:cNvPr id="295" name="Google Shape;295;p39"/>
          <p:cNvSpPr/>
          <p:nvPr/>
        </p:nvSpPr>
        <p:spPr>
          <a:xfrm>
            <a:off x="2743129" y="4272324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99" name="Google Shape;299;p39"/>
          <p:cNvSpPr/>
          <p:nvPr/>
        </p:nvSpPr>
        <p:spPr>
          <a:xfrm>
            <a:off x="5587197" y="4285083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308" name="Google Shape;308;p39"/>
          <p:cNvSpPr/>
          <p:nvPr/>
        </p:nvSpPr>
        <p:spPr>
          <a:xfrm>
            <a:off x="1279984" y="4264764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310" name="Google Shape;310;p39"/>
          <p:cNvSpPr/>
          <p:nvPr/>
        </p:nvSpPr>
        <p:spPr>
          <a:xfrm>
            <a:off x="4131658" y="4293448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63419C-6BA8-D146-A2CA-35F3E736A687}"/>
              </a:ext>
            </a:extLst>
          </p:cNvPr>
          <p:cNvSpPr txBox="1"/>
          <p:nvPr/>
        </p:nvSpPr>
        <p:spPr>
          <a:xfrm>
            <a:off x="1817109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1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B629D7B-89E3-2F46-B8EA-7E30AA7AD9D2}"/>
              </a:ext>
            </a:extLst>
          </p:cNvPr>
          <p:cNvSpPr txBox="1"/>
          <p:nvPr/>
        </p:nvSpPr>
        <p:spPr>
          <a:xfrm>
            <a:off x="4621652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2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7F6E6355-A60D-8B41-8129-7F5D30132CF4}"/>
                  </a:ext>
                </a:extLst>
              </p14:cNvPr>
              <p14:cNvContentPartPr/>
              <p14:nvPr/>
            </p14:nvContentPartPr>
            <p14:xfrm>
              <a:off x="1200222" y="2476545"/>
              <a:ext cx="135000" cy="13860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7F6E6355-A60D-8B41-8129-7F5D30132CF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91582" y="2467545"/>
                <a:ext cx="152640" cy="156240"/>
              </a:xfrm>
              <a:prstGeom prst="rect">
                <a:avLst/>
              </a:prstGeom>
            </p:spPr>
          </p:pic>
        </mc:Fallback>
      </mc:AlternateContent>
      <p:grpSp>
        <p:nvGrpSpPr>
          <p:cNvPr id="24" name="Group 23">
            <a:extLst>
              <a:ext uri="{FF2B5EF4-FFF2-40B4-BE49-F238E27FC236}">
                <a16:creationId xmlns:a16="http://schemas.microsoft.com/office/drawing/2014/main" id="{8BDBD36F-982F-FD48-82E9-0057C375D72A}"/>
              </a:ext>
            </a:extLst>
          </p:cNvPr>
          <p:cNvGrpSpPr/>
          <p:nvPr/>
        </p:nvGrpSpPr>
        <p:grpSpPr>
          <a:xfrm>
            <a:off x="584982" y="3673762"/>
            <a:ext cx="347760" cy="723600"/>
            <a:chOff x="1131814" y="3836186"/>
            <a:chExt cx="347760" cy="723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58AB4AA8-ECF5-5144-8EF6-4969B12E9D90}"/>
                    </a:ext>
                  </a:extLst>
                </p14:cNvPr>
                <p14:cNvContentPartPr/>
                <p14:nvPr/>
              </p14:nvContentPartPr>
              <p14:xfrm>
                <a:off x="1131814" y="3836186"/>
                <a:ext cx="288360" cy="65952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58AB4AA8-ECF5-5144-8EF6-4969B12E9D90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122814" y="3827546"/>
                  <a:ext cx="306000" cy="677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9CF4FD72-0D0C-E648-8EAE-1322F6DF26BD}"/>
                    </a:ext>
                  </a:extLst>
                </p14:cNvPr>
                <p14:cNvContentPartPr/>
                <p14:nvPr/>
              </p14:nvContentPartPr>
              <p14:xfrm>
                <a:off x="1352494" y="4464746"/>
                <a:ext cx="92880" cy="6660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9CF4FD72-0D0C-E648-8EAE-1322F6DF26BD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343854" y="4456106"/>
                  <a:ext cx="110520" cy="8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23" name="Ink 22">
                  <a:extLst>
                    <a:ext uri="{FF2B5EF4-FFF2-40B4-BE49-F238E27FC236}">
                      <a16:creationId xmlns:a16="http://schemas.microsoft.com/office/drawing/2014/main" id="{8A4413A6-4019-8D44-811E-365383CD66AA}"/>
                    </a:ext>
                  </a:extLst>
                </p14:cNvPr>
                <p14:cNvContentPartPr/>
                <p14:nvPr/>
              </p14:nvContentPartPr>
              <p14:xfrm>
                <a:off x="1356094" y="4453586"/>
                <a:ext cx="123480" cy="106200"/>
              </p14:xfrm>
            </p:contentPart>
          </mc:Choice>
          <mc:Fallback xmlns="">
            <p:pic>
              <p:nvPicPr>
                <p:cNvPr id="23" name="Ink 22">
                  <a:extLst>
                    <a:ext uri="{FF2B5EF4-FFF2-40B4-BE49-F238E27FC236}">
                      <a16:creationId xmlns:a16="http://schemas.microsoft.com/office/drawing/2014/main" id="{8A4413A6-4019-8D44-811E-365383CD66AA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347454" y="4444586"/>
                  <a:ext cx="141120" cy="1238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5A43607-3AC9-3C4D-96D9-BDCF6F576AC0}"/>
              </a:ext>
            </a:extLst>
          </p:cNvPr>
          <p:cNvGrpSpPr/>
          <p:nvPr/>
        </p:nvGrpSpPr>
        <p:grpSpPr>
          <a:xfrm>
            <a:off x="584982" y="2483385"/>
            <a:ext cx="726840" cy="633600"/>
            <a:chOff x="1186174" y="2624066"/>
            <a:chExt cx="726840" cy="633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7FDF8093-EE65-3243-908B-139FC06BC29E}"/>
                    </a:ext>
                  </a:extLst>
                </p14:cNvPr>
                <p14:cNvContentPartPr/>
                <p14:nvPr/>
              </p14:nvContentPartPr>
              <p14:xfrm>
                <a:off x="1186174" y="2685986"/>
                <a:ext cx="669240" cy="57168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7FDF8093-EE65-3243-908B-139FC06BC29E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177174" y="2676986"/>
                  <a:ext cx="686880" cy="589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25" name="Ink 24">
                  <a:extLst>
                    <a:ext uri="{FF2B5EF4-FFF2-40B4-BE49-F238E27FC236}">
                      <a16:creationId xmlns:a16="http://schemas.microsoft.com/office/drawing/2014/main" id="{9EF477D9-15A6-3441-BE62-CC4F6784F00E}"/>
                    </a:ext>
                  </a:extLst>
                </p14:cNvPr>
                <p14:cNvContentPartPr/>
                <p14:nvPr/>
              </p14:nvContentPartPr>
              <p14:xfrm>
                <a:off x="1851094" y="2624066"/>
                <a:ext cx="61920" cy="94680"/>
              </p14:xfrm>
            </p:contentPart>
          </mc:Choice>
          <mc:Fallback xmlns="">
            <p:pic>
              <p:nvPicPr>
                <p:cNvPr id="25" name="Ink 24">
                  <a:extLst>
                    <a:ext uri="{FF2B5EF4-FFF2-40B4-BE49-F238E27FC236}">
                      <a16:creationId xmlns:a16="http://schemas.microsoft.com/office/drawing/2014/main" id="{9EF477D9-15A6-3441-BE62-CC4F6784F00E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842094" y="2615066"/>
                  <a:ext cx="79560" cy="1123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36BD50BE-C364-9948-9B7B-54358F6BB3B5}"/>
              </a:ext>
            </a:extLst>
          </p:cNvPr>
          <p:cNvSpPr txBox="1"/>
          <p:nvPr/>
        </p:nvSpPr>
        <p:spPr>
          <a:xfrm>
            <a:off x="1939695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F6A151E-4637-104F-B263-DB26A8F231B3}"/>
              </a:ext>
            </a:extLst>
          </p:cNvPr>
          <p:cNvSpPr txBox="1"/>
          <p:nvPr/>
        </p:nvSpPr>
        <p:spPr>
          <a:xfrm>
            <a:off x="4771600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60" name="Google Shape;295;p39">
            <a:extLst>
              <a:ext uri="{FF2B5EF4-FFF2-40B4-BE49-F238E27FC236}">
                <a16:creationId xmlns:a16="http://schemas.microsoft.com/office/drawing/2014/main" id="{02D622A6-7820-AF49-BAC5-CAD8E5B5DC5A}"/>
              </a:ext>
            </a:extLst>
          </p:cNvPr>
          <p:cNvSpPr/>
          <p:nvPr/>
        </p:nvSpPr>
        <p:spPr>
          <a:xfrm>
            <a:off x="10972863" y="4272324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61" name="Google Shape;308;p39">
            <a:extLst>
              <a:ext uri="{FF2B5EF4-FFF2-40B4-BE49-F238E27FC236}">
                <a16:creationId xmlns:a16="http://schemas.microsoft.com/office/drawing/2014/main" id="{530223F8-FEFA-854E-8CF7-11CEDFD0D806}"/>
              </a:ext>
            </a:extLst>
          </p:cNvPr>
          <p:cNvSpPr/>
          <p:nvPr/>
        </p:nvSpPr>
        <p:spPr>
          <a:xfrm>
            <a:off x="9396582" y="4270689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916A432-AB7B-C944-8EFF-66A3A98A2250}"/>
              </a:ext>
            </a:extLst>
          </p:cNvPr>
          <p:cNvSpPr txBox="1"/>
          <p:nvPr/>
        </p:nvSpPr>
        <p:spPr>
          <a:xfrm>
            <a:off x="9995307" y="4976493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4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966EE93-169F-434E-BDC1-A5EB06BEABD5}"/>
              </a:ext>
            </a:extLst>
          </p:cNvPr>
          <p:cNvSpPr txBox="1"/>
          <p:nvPr/>
        </p:nvSpPr>
        <p:spPr>
          <a:xfrm>
            <a:off x="10078762" y="4369018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65" name="Google Shape;299;p39">
            <a:extLst>
              <a:ext uri="{FF2B5EF4-FFF2-40B4-BE49-F238E27FC236}">
                <a16:creationId xmlns:a16="http://schemas.microsoft.com/office/drawing/2014/main" id="{B655288F-FCE0-284A-937D-49EA81EAEB70}"/>
              </a:ext>
            </a:extLst>
          </p:cNvPr>
          <p:cNvSpPr/>
          <p:nvPr/>
        </p:nvSpPr>
        <p:spPr>
          <a:xfrm>
            <a:off x="8219659" y="4285083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66" name="Google Shape;310;p39">
            <a:extLst>
              <a:ext uri="{FF2B5EF4-FFF2-40B4-BE49-F238E27FC236}">
                <a16:creationId xmlns:a16="http://schemas.microsoft.com/office/drawing/2014/main" id="{33013F75-7A05-034F-B6B7-9F1003B9F800}"/>
              </a:ext>
            </a:extLst>
          </p:cNvPr>
          <p:cNvSpPr/>
          <p:nvPr/>
        </p:nvSpPr>
        <p:spPr>
          <a:xfrm>
            <a:off x="6764120" y="4293448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05D2708-5AA3-B34F-A68A-A63034FDF9C2}"/>
              </a:ext>
            </a:extLst>
          </p:cNvPr>
          <p:cNvSpPr txBox="1"/>
          <p:nvPr/>
        </p:nvSpPr>
        <p:spPr>
          <a:xfrm>
            <a:off x="7254114" y="4974788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8D7E704-CB6D-2549-9665-C10F4D539609}"/>
              </a:ext>
            </a:extLst>
          </p:cNvPr>
          <p:cNvSpPr txBox="1"/>
          <p:nvPr/>
        </p:nvSpPr>
        <p:spPr>
          <a:xfrm>
            <a:off x="7404062" y="438258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0F802C98-7BB0-9943-B409-66C94945C536}"/>
                  </a:ext>
                </a:extLst>
              </p14:cNvPr>
              <p14:cNvContentPartPr/>
              <p14:nvPr/>
            </p14:nvContentPartPr>
            <p14:xfrm>
              <a:off x="7696914" y="2544707"/>
              <a:ext cx="1420200" cy="18684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0F802C98-7BB0-9943-B409-66C94945C53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688274" y="2536067"/>
                <a:ext cx="1437840" cy="204480"/>
              </a:xfrm>
              <a:prstGeom prst="rect">
                <a:avLst/>
              </a:prstGeom>
            </p:spPr>
          </p:pic>
        </mc:Fallback>
      </mc:AlternateContent>
      <p:sp>
        <p:nvSpPr>
          <p:cNvPr id="30" name="TextBox 29">
            <a:extLst>
              <a:ext uri="{FF2B5EF4-FFF2-40B4-BE49-F238E27FC236}">
                <a16:creationId xmlns:a16="http://schemas.microsoft.com/office/drawing/2014/main" id="{4E3163C8-D58B-BB4A-BBDB-77EB890FFB2D}"/>
              </a:ext>
            </a:extLst>
          </p:cNvPr>
          <p:cNvSpPr txBox="1"/>
          <p:nvPr/>
        </p:nvSpPr>
        <p:spPr>
          <a:xfrm>
            <a:off x="7851411" y="2763284"/>
            <a:ext cx="96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optional</a:t>
            </a:r>
          </a:p>
        </p:txBody>
      </p:sp>
      <p:sp>
        <p:nvSpPr>
          <p:cNvPr id="77" name="Google Shape;308;p39">
            <a:extLst>
              <a:ext uri="{FF2B5EF4-FFF2-40B4-BE49-F238E27FC236}">
                <a16:creationId xmlns:a16="http://schemas.microsoft.com/office/drawing/2014/main" id="{EBB3B5C8-9DB5-3A4C-8CAB-21D10A60E84D}"/>
              </a:ext>
            </a:extLst>
          </p:cNvPr>
          <p:cNvSpPr/>
          <p:nvPr/>
        </p:nvSpPr>
        <p:spPr>
          <a:xfrm>
            <a:off x="2988895" y="564050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FEFEF">
                  <a:shade val="30000"/>
                  <a:satMod val="115000"/>
                </a:srgbClr>
              </a:gs>
              <a:gs pos="50000">
                <a:srgbClr val="EFEFEF">
                  <a:shade val="67500"/>
                  <a:satMod val="115000"/>
                </a:srgbClr>
              </a:gs>
              <a:gs pos="100000">
                <a:srgbClr val="EFEFEF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2AE4937-D851-1E47-9F5F-2BFDAFB2A923}"/>
              </a:ext>
            </a:extLst>
          </p:cNvPr>
          <p:cNvSpPr txBox="1"/>
          <p:nvPr/>
        </p:nvSpPr>
        <p:spPr>
          <a:xfrm>
            <a:off x="3587620" y="6346304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1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4A1F9CE-A283-6E44-846C-142B0EB0020D}"/>
              </a:ext>
            </a:extLst>
          </p:cNvPr>
          <p:cNvSpPr txBox="1"/>
          <p:nvPr/>
        </p:nvSpPr>
        <p:spPr>
          <a:xfrm>
            <a:off x="3684324" y="5729475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81" name="Google Shape;283;p39">
            <a:extLst>
              <a:ext uri="{FF2B5EF4-FFF2-40B4-BE49-F238E27FC236}">
                <a16:creationId xmlns:a16="http://schemas.microsoft.com/office/drawing/2014/main" id="{85105DBB-9E76-8D4E-BF6E-6D5E40714F0A}"/>
              </a:ext>
            </a:extLst>
          </p:cNvPr>
          <p:cNvSpPr/>
          <p:nvPr/>
        </p:nvSpPr>
        <p:spPr>
          <a:xfrm>
            <a:off x="4391005" y="564050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82" name="Google Shape;308;p39">
            <a:extLst>
              <a:ext uri="{FF2B5EF4-FFF2-40B4-BE49-F238E27FC236}">
                <a16:creationId xmlns:a16="http://schemas.microsoft.com/office/drawing/2014/main" id="{9D4FC207-0441-A246-91DE-16729D4AE753}"/>
              </a:ext>
            </a:extLst>
          </p:cNvPr>
          <p:cNvSpPr/>
          <p:nvPr/>
        </p:nvSpPr>
        <p:spPr>
          <a:xfrm>
            <a:off x="6319381" y="5643186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FEFEF">
                  <a:shade val="30000"/>
                  <a:satMod val="115000"/>
                </a:srgbClr>
              </a:gs>
              <a:gs pos="50000">
                <a:srgbClr val="EFEFEF">
                  <a:shade val="67500"/>
                  <a:satMod val="115000"/>
                </a:srgbClr>
              </a:gs>
              <a:gs pos="100000">
                <a:srgbClr val="EFEFEF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B8A4116-52FB-2D4E-BEC3-6599C6E7632F}"/>
              </a:ext>
            </a:extLst>
          </p:cNvPr>
          <p:cNvSpPr txBox="1"/>
          <p:nvPr/>
        </p:nvSpPr>
        <p:spPr>
          <a:xfrm>
            <a:off x="6918106" y="6348990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2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64EC149-3ADB-684C-92ED-B1BF737F2B15}"/>
              </a:ext>
            </a:extLst>
          </p:cNvPr>
          <p:cNvSpPr txBox="1"/>
          <p:nvPr/>
        </p:nvSpPr>
        <p:spPr>
          <a:xfrm>
            <a:off x="7014810" y="5732161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86" name="Google Shape;282;p39">
            <a:extLst>
              <a:ext uri="{FF2B5EF4-FFF2-40B4-BE49-F238E27FC236}">
                <a16:creationId xmlns:a16="http://schemas.microsoft.com/office/drawing/2014/main" id="{A6894539-354F-1249-8463-5A7D90B26E9A}"/>
              </a:ext>
            </a:extLst>
          </p:cNvPr>
          <p:cNvSpPr/>
          <p:nvPr/>
        </p:nvSpPr>
        <p:spPr>
          <a:xfrm>
            <a:off x="7721491" y="5645968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1408490-75EE-5D4E-B0FD-6364B9F10A3E}"/>
                  </a:ext>
                </a:extLst>
              </p14:cNvPr>
              <p14:cNvContentPartPr/>
              <p14:nvPr/>
            </p14:nvContentPartPr>
            <p14:xfrm rot="5400000">
              <a:off x="2147730" y="5946044"/>
              <a:ext cx="898221" cy="118169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1408490-75EE-5D4E-B0FD-6364B9F10A3E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 rot="5400000">
                <a:off x="2139090" y="5937397"/>
                <a:ext cx="915861" cy="135822"/>
              </a:xfrm>
              <a:prstGeom prst="rect">
                <a:avLst/>
              </a:prstGeom>
            </p:spPr>
          </p:pic>
        </mc:Fallback>
      </mc:AlternateContent>
      <p:sp>
        <p:nvSpPr>
          <p:cNvPr id="88" name="TextBox 87">
            <a:extLst>
              <a:ext uri="{FF2B5EF4-FFF2-40B4-BE49-F238E27FC236}">
                <a16:creationId xmlns:a16="http://schemas.microsoft.com/office/drawing/2014/main" id="{8C4212EA-3EA5-B049-BE2A-4D44F396CF39}"/>
              </a:ext>
            </a:extLst>
          </p:cNvPr>
          <p:cNvSpPr txBox="1"/>
          <p:nvPr/>
        </p:nvSpPr>
        <p:spPr>
          <a:xfrm>
            <a:off x="1503726" y="5782710"/>
            <a:ext cx="96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optional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BD1806-B823-D843-9AE8-0FB02D5816C9}"/>
              </a:ext>
            </a:extLst>
          </p:cNvPr>
          <p:cNvSpPr/>
          <p:nvPr/>
        </p:nvSpPr>
        <p:spPr>
          <a:xfrm>
            <a:off x="1858116" y="1602497"/>
            <a:ext cx="1413963" cy="1274887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595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A63740-B505-1745-83B4-1852B6A15D32}"/>
              </a:ext>
            </a:extLst>
          </p:cNvPr>
          <p:cNvCxnSpPr/>
          <p:nvPr/>
        </p:nvCxnSpPr>
        <p:spPr>
          <a:xfrm flipH="1">
            <a:off x="680222" y="2638127"/>
            <a:ext cx="599762" cy="221032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158E870-7DBD-5C43-AC2C-F07FDA43BE69}"/>
              </a:ext>
            </a:extLst>
          </p:cNvPr>
          <p:cNvCxnSpPr>
            <a:cxnSpLocks/>
          </p:cNvCxnSpPr>
          <p:nvPr/>
        </p:nvCxnSpPr>
        <p:spPr>
          <a:xfrm>
            <a:off x="1648762" y="2643520"/>
            <a:ext cx="5413171" cy="232417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Google Shape;275;p39">
            <a:extLst>
              <a:ext uri="{FF2B5EF4-FFF2-40B4-BE49-F238E27FC236}">
                <a16:creationId xmlns:a16="http://schemas.microsoft.com/office/drawing/2014/main" id="{0A24F61D-4CBA-2848-90D8-45E65F532E1C}"/>
              </a:ext>
            </a:extLst>
          </p:cNvPr>
          <p:cNvSpPr/>
          <p:nvPr/>
        </p:nvSpPr>
        <p:spPr>
          <a:xfrm>
            <a:off x="41560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69" name="Google Shape;275;p39">
            <a:extLst>
              <a:ext uri="{FF2B5EF4-FFF2-40B4-BE49-F238E27FC236}">
                <a16:creationId xmlns:a16="http://schemas.microsoft.com/office/drawing/2014/main" id="{21FC69CE-D71D-FE43-A335-EB1ADF6A2AF8}"/>
              </a:ext>
            </a:extLst>
          </p:cNvPr>
          <p:cNvSpPr/>
          <p:nvPr/>
        </p:nvSpPr>
        <p:spPr>
          <a:xfrm>
            <a:off x="1594076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2" name="Google Shape;275;p39">
            <a:extLst>
              <a:ext uri="{FF2B5EF4-FFF2-40B4-BE49-F238E27FC236}">
                <a16:creationId xmlns:a16="http://schemas.microsoft.com/office/drawing/2014/main" id="{3D861D30-7AAD-7148-B785-47580D8DE6C4}"/>
              </a:ext>
            </a:extLst>
          </p:cNvPr>
          <p:cNvSpPr/>
          <p:nvPr/>
        </p:nvSpPr>
        <p:spPr>
          <a:xfrm>
            <a:off x="2772552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3" name="Google Shape;275;p39">
            <a:extLst>
              <a:ext uri="{FF2B5EF4-FFF2-40B4-BE49-F238E27FC236}">
                <a16:creationId xmlns:a16="http://schemas.microsoft.com/office/drawing/2014/main" id="{F650A557-B6BF-1648-A7EE-109F1E72919B}"/>
              </a:ext>
            </a:extLst>
          </p:cNvPr>
          <p:cNvSpPr/>
          <p:nvPr/>
        </p:nvSpPr>
        <p:spPr>
          <a:xfrm>
            <a:off x="3951028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4" name="Google Shape;275;p39">
            <a:extLst>
              <a:ext uri="{FF2B5EF4-FFF2-40B4-BE49-F238E27FC236}">
                <a16:creationId xmlns:a16="http://schemas.microsoft.com/office/drawing/2014/main" id="{F074A6A9-C5B8-6C49-8620-C81C696FF174}"/>
              </a:ext>
            </a:extLst>
          </p:cNvPr>
          <p:cNvSpPr/>
          <p:nvPr/>
        </p:nvSpPr>
        <p:spPr>
          <a:xfrm>
            <a:off x="5129504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5" name="Google Shape;275;p39">
            <a:extLst>
              <a:ext uri="{FF2B5EF4-FFF2-40B4-BE49-F238E27FC236}">
                <a16:creationId xmlns:a16="http://schemas.microsoft.com/office/drawing/2014/main" id="{D7845FEA-E1CD-1446-81CD-1F4E8F44603E}"/>
              </a:ext>
            </a:extLst>
          </p:cNvPr>
          <p:cNvSpPr/>
          <p:nvPr/>
        </p:nvSpPr>
        <p:spPr>
          <a:xfrm>
            <a:off x="630798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8050274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A63740-B505-1745-83B4-1852B6A15D32}"/>
              </a:ext>
            </a:extLst>
          </p:cNvPr>
          <p:cNvCxnSpPr/>
          <p:nvPr/>
        </p:nvCxnSpPr>
        <p:spPr>
          <a:xfrm flipH="1">
            <a:off x="680222" y="2638127"/>
            <a:ext cx="599762" cy="221032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158E870-7DBD-5C43-AC2C-F07FDA43BE69}"/>
              </a:ext>
            </a:extLst>
          </p:cNvPr>
          <p:cNvCxnSpPr>
            <a:cxnSpLocks/>
          </p:cNvCxnSpPr>
          <p:nvPr/>
        </p:nvCxnSpPr>
        <p:spPr>
          <a:xfrm>
            <a:off x="1648762" y="2643520"/>
            <a:ext cx="5413171" cy="232417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Google Shape;275;p39">
            <a:extLst>
              <a:ext uri="{FF2B5EF4-FFF2-40B4-BE49-F238E27FC236}">
                <a16:creationId xmlns:a16="http://schemas.microsoft.com/office/drawing/2014/main" id="{0A24F61D-4CBA-2848-90D8-45E65F532E1C}"/>
              </a:ext>
            </a:extLst>
          </p:cNvPr>
          <p:cNvSpPr/>
          <p:nvPr/>
        </p:nvSpPr>
        <p:spPr>
          <a:xfrm>
            <a:off x="41560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69" name="Google Shape;275;p39">
            <a:extLst>
              <a:ext uri="{FF2B5EF4-FFF2-40B4-BE49-F238E27FC236}">
                <a16:creationId xmlns:a16="http://schemas.microsoft.com/office/drawing/2014/main" id="{21FC69CE-D71D-FE43-A335-EB1ADF6A2AF8}"/>
              </a:ext>
            </a:extLst>
          </p:cNvPr>
          <p:cNvSpPr/>
          <p:nvPr/>
        </p:nvSpPr>
        <p:spPr>
          <a:xfrm>
            <a:off x="1594076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2" name="Google Shape;275;p39">
            <a:extLst>
              <a:ext uri="{FF2B5EF4-FFF2-40B4-BE49-F238E27FC236}">
                <a16:creationId xmlns:a16="http://schemas.microsoft.com/office/drawing/2014/main" id="{3D861D30-7AAD-7148-B785-47580D8DE6C4}"/>
              </a:ext>
            </a:extLst>
          </p:cNvPr>
          <p:cNvSpPr/>
          <p:nvPr/>
        </p:nvSpPr>
        <p:spPr>
          <a:xfrm>
            <a:off x="2772552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3" name="Google Shape;275;p39">
            <a:extLst>
              <a:ext uri="{FF2B5EF4-FFF2-40B4-BE49-F238E27FC236}">
                <a16:creationId xmlns:a16="http://schemas.microsoft.com/office/drawing/2014/main" id="{F650A557-B6BF-1648-A7EE-109F1E72919B}"/>
              </a:ext>
            </a:extLst>
          </p:cNvPr>
          <p:cNvSpPr/>
          <p:nvPr/>
        </p:nvSpPr>
        <p:spPr>
          <a:xfrm>
            <a:off x="3951028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4" name="Google Shape;275;p39">
            <a:extLst>
              <a:ext uri="{FF2B5EF4-FFF2-40B4-BE49-F238E27FC236}">
                <a16:creationId xmlns:a16="http://schemas.microsoft.com/office/drawing/2014/main" id="{F074A6A9-C5B8-6C49-8620-C81C696FF174}"/>
              </a:ext>
            </a:extLst>
          </p:cNvPr>
          <p:cNvSpPr/>
          <p:nvPr/>
        </p:nvSpPr>
        <p:spPr>
          <a:xfrm>
            <a:off x="5129504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5" name="Google Shape;275;p39">
            <a:extLst>
              <a:ext uri="{FF2B5EF4-FFF2-40B4-BE49-F238E27FC236}">
                <a16:creationId xmlns:a16="http://schemas.microsoft.com/office/drawing/2014/main" id="{D7845FEA-E1CD-1446-81CD-1F4E8F44603E}"/>
              </a:ext>
            </a:extLst>
          </p:cNvPr>
          <p:cNvSpPr/>
          <p:nvPr/>
        </p:nvSpPr>
        <p:spPr>
          <a:xfrm>
            <a:off x="630798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10B8CDE-C749-5045-B122-ED4B78C455F1}"/>
              </a:ext>
            </a:extLst>
          </p:cNvPr>
          <p:cNvCxnSpPr/>
          <p:nvPr/>
        </p:nvCxnSpPr>
        <p:spPr>
          <a:xfrm>
            <a:off x="563526" y="5837274"/>
            <a:ext cx="269003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25FFA80-1C84-D340-98E3-49519032A45F}"/>
              </a:ext>
            </a:extLst>
          </p:cNvPr>
          <p:cNvCxnSpPr/>
          <p:nvPr/>
        </p:nvCxnSpPr>
        <p:spPr>
          <a:xfrm>
            <a:off x="3926514" y="5878852"/>
            <a:ext cx="269003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C7B43E2-0180-6540-A058-25F5AE566381}"/>
              </a:ext>
            </a:extLst>
          </p:cNvPr>
          <p:cNvCxnSpPr/>
          <p:nvPr/>
        </p:nvCxnSpPr>
        <p:spPr>
          <a:xfrm>
            <a:off x="5580961" y="6237766"/>
            <a:ext cx="269003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DF02D7D-30F3-FA41-8846-310BE5C95686}"/>
                  </a:ext>
                </a:extLst>
              </p:cNvPr>
              <p:cNvSpPr txBox="1"/>
              <p:nvPr/>
            </p:nvSpPr>
            <p:spPr>
              <a:xfrm>
                <a:off x="6923139" y="5967770"/>
                <a:ext cx="28687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DF02D7D-30F3-FA41-8846-310BE5C956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3139" y="5967770"/>
                <a:ext cx="286873" cy="276999"/>
              </a:xfrm>
              <a:prstGeom prst="rect">
                <a:avLst/>
              </a:prstGeom>
              <a:blipFill>
                <a:blip r:embed="rId3"/>
                <a:stretch>
                  <a:fillRect l="-21739" r="-4348" b="-260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F1A8631-5E4D-1742-957D-9A4D3B2C200C}"/>
                  </a:ext>
                </a:extLst>
              </p:cNvPr>
              <p:cNvSpPr txBox="1"/>
              <p:nvPr/>
            </p:nvSpPr>
            <p:spPr>
              <a:xfrm>
                <a:off x="1648762" y="5557440"/>
                <a:ext cx="28155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F1A8631-5E4D-1742-957D-9A4D3B2C20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8762" y="5557440"/>
                <a:ext cx="281551" cy="276999"/>
              </a:xfrm>
              <a:prstGeom prst="rect">
                <a:avLst/>
              </a:prstGeom>
              <a:blipFill>
                <a:blip r:embed="rId4"/>
                <a:stretch>
                  <a:fillRect l="-16667" r="-4167" b="-217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E537E0E-725B-6F45-B6D3-72C3FC96AD12}"/>
                  </a:ext>
                </a:extLst>
              </p:cNvPr>
              <p:cNvSpPr txBox="1"/>
              <p:nvPr/>
            </p:nvSpPr>
            <p:spPr>
              <a:xfrm>
                <a:off x="5304450" y="5598741"/>
                <a:ext cx="28687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E537E0E-725B-6F45-B6D3-72C3FC96AD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04450" y="5598741"/>
                <a:ext cx="286873" cy="276999"/>
              </a:xfrm>
              <a:prstGeom prst="rect">
                <a:avLst/>
              </a:prstGeom>
              <a:blipFill>
                <a:blip r:embed="rId5"/>
                <a:stretch>
                  <a:fillRect l="-16667" r="-4167" b="-260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Google Shape;275;p39">
            <a:extLst>
              <a:ext uri="{FF2B5EF4-FFF2-40B4-BE49-F238E27FC236}">
                <a16:creationId xmlns:a16="http://schemas.microsoft.com/office/drawing/2014/main" id="{6E99C9E2-4D82-0246-AF31-0A5DB5CA9E66}"/>
              </a:ext>
            </a:extLst>
          </p:cNvPr>
          <p:cNvSpPr/>
          <p:nvPr/>
        </p:nvSpPr>
        <p:spPr>
          <a:xfrm>
            <a:off x="7486456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D35288-4E2A-194D-BC24-535DA41ADA3C}"/>
              </a:ext>
            </a:extLst>
          </p:cNvPr>
          <p:cNvSpPr txBox="1"/>
          <p:nvPr/>
        </p:nvSpPr>
        <p:spPr>
          <a:xfrm>
            <a:off x="213450" y="5967770"/>
            <a:ext cx="1022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Max.60s</a:t>
            </a:r>
          </a:p>
        </p:txBody>
      </p:sp>
    </p:spTree>
    <p:extLst>
      <p:ext uri="{BB962C8B-B14F-4D97-AF65-F5344CB8AC3E}">
        <p14:creationId xmlns:p14="http://schemas.microsoft.com/office/powerpoint/2010/main" val="13417693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A63740-B505-1745-83B4-1852B6A15D32}"/>
              </a:ext>
            </a:extLst>
          </p:cNvPr>
          <p:cNvCxnSpPr/>
          <p:nvPr/>
        </p:nvCxnSpPr>
        <p:spPr>
          <a:xfrm flipH="1">
            <a:off x="680222" y="2638127"/>
            <a:ext cx="599762" cy="221032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158E870-7DBD-5C43-AC2C-F07FDA43BE69}"/>
              </a:ext>
            </a:extLst>
          </p:cNvPr>
          <p:cNvCxnSpPr>
            <a:cxnSpLocks/>
          </p:cNvCxnSpPr>
          <p:nvPr/>
        </p:nvCxnSpPr>
        <p:spPr>
          <a:xfrm>
            <a:off x="1648762" y="2643520"/>
            <a:ext cx="5413171" cy="232417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Google Shape;275;p39">
            <a:extLst>
              <a:ext uri="{FF2B5EF4-FFF2-40B4-BE49-F238E27FC236}">
                <a16:creationId xmlns:a16="http://schemas.microsoft.com/office/drawing/2014/main" id="{0A24F61D-4CBA-2848-90D8-45E65F532E1C}"/>
              </a:ext>
            </a:extLst>
          </p:cNvPr>
          <p:cNvSpPr/>
          <p:nvPr/>
        </p:nvSpPr>
        <p:spPr>
          <a:xfrm>
            <a:off x="41560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69" name="Google Shape;275;p39">
            <a:extLst>
              <a:ext uri="{FF2B5EF4-FFF2-40B4-BE49-F238E27FC236}">
                <a16:creationId xmlns:a16="http://schemas.microsoft.com/office/drawing/2014/main" id="{21FC69CE-D71D-FE43-A335-EB1ADF6A2AF8}"/>
              </a:ext>
            </a:extLst>
          </p:cNvPr>
          <p:cNvSpPr/>
          <p:nvPr/>
        </p:nvSpPr>
        <p:spPr>
          <a:xfrm>
            <a:off x="1594076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2" name="Google Shape;275;p39">
            <a:extLst>
              <a:ext uri="{FF2B5EF4-FFF2-40B4-BE49-F238E27FC236}">
                <a16:creationId xmlns:a16="http://schemas.microsoft.com/office/drawing/2014/main" id="{3D861D30-7AAD-7148-B785-47580D8DE6C4}"/>
              </a:ext>
            </a:extLst>
          </p:cNvPr>
          <p:cNvSpPr/>
          <p:nvPr/>
        </p:nvSpPr>
        <p:spPr>
          <a:xfrm>
            <a:off x="2772552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3" name="Google Shape;275;p39">
            <a:extLst>
              <a:ext uri="{FF2B5EF4-FFF2-40B4-BE49-F238E27FC236}">
                <a16:creationId xmlns:a16="http://schemas.microsoft.com/office/drawing/2014/main" id="{F650A557-B6BF-1648-A7EE-109F1E72919B}"/>
              </a:ext>
            </a:extLst>
          </p:cNvPr>
          <p:cNvSpPr/>
          <p:nvPr/>
        </p:nvSpPr>
        <p:spPr>
          <a:xfrm>
            <a:off x="3951028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4" name="Google Shape;275;p39">
            <a:extLst>
              <a:ext uri="{FF2B5EF4-FFF2-40B4-BE49-F238E27FC236}">
                <a16:creationId xmlns:a16="http://schemas.microsoft.com/office/drawing/2014/main" id="{F074A6A9-C5B8-6C49-8620-C81C696FF174}"/>
              </a:ext>
            </a:extLst>
          </p:cNvPr>
          <p:cNvSpPr/>
          <p:nvPr/>
        </p:nvSpPr>
        <p:spPr>
          <a:xfrm>
            <a:off x="5129504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5" name="Google Shape;275;p39">
            <a:extLst>
              <a:ext uri="{FF2B5EF4-FFF2-40B4-BE49-F238E27FC236}">
                <a16:creationId xmlns:a16="http://schemas.microsoft.com/office/drawing/2014/main" id="{D7845FEA-E1CD-1446-81CD-1F4E8F44603E}"/>
              </a:ext>
            </a:extLst>
          </p:cNvPr>
          <p:cNvSpPr/>
          <p:nvPr/>
        </p:nvSpPr>
        <p:spPr>
          <a:xfrm>
            <a:off x="630798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E3241A21-0330-CA49-A934-984271164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8650" y="3429000"/>
            <a:ext cx="4113350" cy="262583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02416A3-5B23-2A4E-AA57-8CD206C512B9}"/>
              </a:ext>
            </a:extLst>
          </p:cNvPr>
          <p:cNvSpPr txBox="1"/>
          <p:nvPr/>
        </p:nvSpPr>
        <p:spPr>
          <a:xfrm>
            <a:off x="8551210" y="6100001"/>
            <a:ext cx="2399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Ashmead &amp; Davis, 1996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6683C6-B85C-E344-8CAD-7C0C4F17FF73}"/>
              </a:ext>
            </a:extLst>
          </p:cNvPr>
          <p:cNvSpPr/>
          <p:nvPr/>
        </p:nvSpPr>
        <p:spPr>
          <a:xfrm>
            <a:off x="7875924" y="2866099"/>
            <a:ext cx="37499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“Measuring Habituation in Infants: An Approach Using Regression Analysis”</a:t>
            </a:r>
          </a:p>
        </p:txBody>
      </p:sp>
    </p:spTree>
    <p:extLst>
      <p:ext uri="{BB962C8B-B14F-4D97-AF65-F5344CB8AC3E}">
        <p14:creationId xmlns:p14="http://schemas.microsoft.com/office/powerpoint/2010/main" val="21116871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415600" y="388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Compare to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>
            <a:off x="7807133" y="388667"/>
            <a:ext cx="796400" cy="7680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 err="1"/>
              <a:t>surp</a:t>
            </a:r>
            <a:endParaRPr dirty="0"/>
          </a:p>
        </p:txBody>
      </p:sp>
      <p:sp>
        <p:nvSpPr>
          <p:cNvPr id="274" name="Google Shape;274;p39"/>
          <p:cNvSpPr/>
          <p:nvPr/>
        </p:nvSpPr>
        <p:spPr>
          <a:xfrm>
            <a:off x="6574533" y="393067"/>
            <a:ext cx="796400" cy="763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exp</a:t>
            </a:r>
            <a:endParaRPr dirty="0"/>
          </a:p>
        </p:txBody>
      </p:sp>
      <p:sp>
        <p:nvSpPr>
          <p:cNvPr id="275" name="Google Shape;275;p39"/>
          <p:cNvSpPr/>
          <p:nvPr/>
        </p:nvSpPr>
        <p:spPr>
          <a:xfrm>
            <a:off x="970984" y="1909363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4950544" y="1236309"/>
            <a:ext cx="7305977" cy="65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2667" dirty="0"/>
              <a:t>Classic method</a:t>
            </a:r>
            <a:endParaRPr sz="2667" dirty="0"/>
          </a:p>
        </p:txBody>
      </p:sp>
      <p:sp>
        <p:nvSpPr>
          <p:cNvPr id="282" name="Google Shape;282;p39"/>
          <p:cNvSpPr/>
          <p:nvPr/>
        </p:nvSpPr>
        <p:spPr>
          <a:xfrm>
            <a:off x="4394568" y="1905610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283" name="Google Shape;283;p39"/>
          <p:cNvSpPr/>
          <p:nvPr/>
        </p:nvSpPr>
        <p:spPr>
          <a:xfrm>
            <a:off x="5165235" y="1905610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4" name="Google Shape;284;p39"/>
          <p:cNvSpPr/>
          <p:nvPr/>
        </p:nvSpPr>
        <p:spPr>
          <a:xfrm>
            <a:off x="6752933" y="1905698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85" name="Google Shape;285;p39"/>
          <p:cNvSpPr/>
          <p:nvPr/>
        </p:nvSpPr>
        <p:spPr>
          <a:xfrm>
            <a:off x="5933501" y="1906909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00" name="Google Shape;300;p39"/>
          <p:cNvSpPr/>
          <p:nvPr/>
        </p:nvSpPr>
        <p:spPr>
          <a:xfrm>
            <a:off x="5271533" y="393067"/>
            <a:ext cx="866800" cy="76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/>
              <a:t>Fam</a:t>
            </a:r>
            <a:endParaRPr sz="1733"/>
          </a:p>
        </p:txBody>
      </p:sp>
      <p:sp>
        <p:nvSpPr>
          <p:cNvPr id="70" name="Google Shape;282;p39">
            <a:extLst>
              <a:ext uri="{FF2B5EF4-FFF2-40B4-BE49-F238E27FC236}">
                <a16:creationId xmlns:a16="http://schemas.microsoft.com/office/drawing/2014/main" id="{CA800E00-6161-3B4D-839F-7BA8C3800650}"/>
              </a:ext>
            </a:extLst>
          </p:cNvPr>
          <p:cNvSpPr/>
          <p:nvPr/>
        </p:nvSpPr>
        <p:spPr>
          <a:xfrm>
            <a:off x="7661695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p:sp>
        <p:nvSpPr>
          <p:cNvPr id="71" name="Google Shape;283;p39">
            <a:extLst>
              <a:ext uri="{FF2B5EF4-FFF2-40B4-BE49-F238E27FC236}">
                <a16:creationId xmlns:a16="http://schemas.microsoft.com/office/drawing/2014/main" id="{A4584888-AB47-054D-98C3-187C9AB11B8B}"/>
              </a:ext>
            </a:extLst>
          </p:cNvPr>
          <p:cNvSpPr/>
          <p:nvPr/>
        </p:nvSpPr>
        <p:spPr>
          <a:xfrm>
            <a:off x="8432362" y="1905610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66FA8-3B7B-B843-8B7F-E1C130CC8BF5}"/>
              </a:ext>
            </a:extLst>
          </p:cNvPr>
          <p:cNvSpPr txBox="1"/>
          <p:nvPr/>
        </p:nvSpPr>
        <p:spPr>
          <a:xfrm>
            <a:off x="1903076" y="1743269"/>
            <a:ext cx="172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parent-controlled habituation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A63740-B505-1745-83B4-1852B6A15D32}"/>
              </a:ext>
            </a:extLst>
          </p:cNvPr>
          <p:cNvCxnSpPr/>
          <p:nvPr/>
        </p:nvCxnSpPr>
        <p:spPr>
          <a:xfrm flipH="1">
            <a:off x="680222" y="2638127"/>
            <a:ext cx="599762" cy="221032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158E870-7DBD-5C43-AC2C-F07FDA43BE69}"/>
              </a:ext>
            </a:extLst>
          </p:cNvPr>
          <p:cNvCxnSpPr>
            <a:cxnSpLocks/>
          </p:cNvCxnSpPr>
          <p:nvPr/>
        </p:nvCxnSpPr>
        <p:spPr>
          <a:xfrm>
            <a:off x="1648762" y="2643520"/>
            <a:ext cx="5413171" cy="232417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Google Shape;275;p39">
            <a:extLst>
              <a:ext uri="{FF2B5EF4-FFF2-40B4-BE49-F238E27FC236}">
                <a16:creationId xmlns:a16="http://schemas.microsoft.com/office/drawing/2014/main" id="{0A24F61D-4CBA-2848-90D8-45E65F532E1C}"/>
              </a:ext>
            </a:extLst>
          </p:cNvPr>
          <p:cNvSpPr/>
          <p:nvPr/>
        </p:nvSpPr>
        <p:spPr>
          <a:xfrm>
            <a:off x="41560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69" name="Google Shape;275;p39">
            <a:extLst>
              <a:ext uri="{FF2B5EF4-FFF2-40B4-BE49-F238E27FC236}">
                <a16:creationId xmlns:a16="http://schemas.microsoft.com/office/drawing/2014/main" id="{21FC69CE-D71D-FE43-A335-EB1ADF6A2AF8}"/>
              </a:ext>
            </a:extLst>
          </p:cNvPr>
          <p:cNvSpPr/>
          <p:nvPr/>
        </p:nvSpPr>
        <p:spPr>
          <a:xfrm>
            <a:off x="1594076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2" name="Google Shape;275;p39">
            <a:extLst>
              <a:ext uri="{FF2B5EF4-FFF2-40B4-BE49-F238E27FC236}">
                <a16:creationId xmlns:a16="http://schemas.microsoft.com/office/drawing/2014/main" id="{3D861D30-7AAD-7148-B785-47580D8DE6C4}"/>
              </a:ext>
            </a:extLst>
          </p:cNvPr>
          <p:cNvSpPr/>
          <p:nvPr/>
        </p:nvSpPr>
        <p:spPr>
          <a:xfrm>
            <a:off x="2772552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3" name="Google Shape;275;p39">
            <a:extLst>
              <a:ext uri="{FF2B5EF4-FFF2-40B4-BE49-F238E27FC236}">
                <a16:creationId xmlns:a16="http://schemas.microsoft.com/office/drawing/2014/main" id="{F650A557-B6BF-1648-A7EE-109F1E72919B}"/>
              </a:ext>
            </a:extLst>
          </p:cNvPr>
          <p:cNvSpPr/>
          <p:nvPr/>
        </p:nvSpPr>
        <p:spPr>
          <a:xfrm>
            <a:off x="3951028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4" name="Google Shape;275;p39">
            <a:extLst>
              <a:ext uri="{FF2B5EF4-FFF2-40B4-BE49-F238E27FC236}">
                <a16:creationId xmlns:a16="http://schemas.microsoft.com/office/drawing/2014/main" id="{F074A6A9-C5B8-6C49-8620-C81C696FF174}"/>
              </a:ext>
            </a:extLst>
          </p:cNvPr>
          <p:cNvSpPr/>
          <p:nvPr/>
        </p:nvSpPr>
        <p:spPr>
          <a:xfrm>
            <a:off x="5129504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75" name="Google Shape;275;p39">
            <a:extLst>
              <a:ext uri="{FF2B5EF4-FFF2-40B4-BE49-F238E27FC236}">
                <a16:creationId xmlns:a16="http://schemas.microsoft.com/office/drawing/2014/main" id="{D7845FEA-E1CD-1446-81CD-1F4E8F44603E}"/>
              </a:ext>
            </a:extLst>
          </p:cNvPr>
          <p:cNvSpPr/>
          <p:nvPr/>
        </p:nvSpPr>
        <p:spPr>
          <a:xfrm>
            <a:off x="6307980" y="5029611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>
              <a:highlight>
                <a:srgbClr val="D9D9D9"/>
              </a:highligh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FD2E7E-0132-604A-977F-45E798D88761}"/>
              </a:ext>
            </a:extLst>
          </p:cNvPr>
          <p:cNvSpPr txBox="1"/>
          <p:nvPr/>
        </p:nvSpPr>
        <p:spPr>
          <a:xfrm>
            <a:off x="7678700" y="2868163"/>
            <a:ext cx="411470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dirty="0"/>
              <a:t>How to pre-register analysis of non-habituated kids? (Oakes: exclude) – Decision: report how many kids didn’t habituate, do ‘multiverse’: when comparing effect sizes between block &amp; classic: check what happens when we exclude non-habituated kids and include </a:t>
            </a:r>
            <a:r>
              <a:rPr lang="en-US" sz="2400" dirty="0" err="1"/>
              <a:t>everbody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897459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A6860-81F1-0748-9F1D-78D46D7EB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61" y="401304"/>
            <a:ext cx="6413204" cy="1527470"/>
          </a:xfrm>
        </p:spPr>
        <p:txBody>
          <a:bodyPr>
            <a:normAutofit fontScale="90000"/>
          </a:bodyPr>
          <a:lstStyle/>
          <a:p>
            <a:r>
              <a:rPr lang="en-US" dirty="0"/>
              <a:t>1. Does infant looking generally follow Model 1 or 2?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085E4584-6304-8C43-B1F2-C58A2441CF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94322" y="2466754"/>
            <a:ext cx="4956544" cy="3703485"/>
          </a:xfrm>
        </p:spPr>
      </p:pic>
    </p:spTree>
    <p:extLst>
      <p:ext uri="{BB962C8B-B14F-4D97-AF65-F5344CB8AC3E}">
        <p14:creationId xmlns:p14="http://schemas.microsoft.com/office/powerpoint/2010/main" val="1308037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6B6559-ECEF-6D4E-BAC1-158032BEE80B}"/>
              </a:ext>
            </a:extLst>
          </p:cNvPr>
          <p:cNvSpPr/>
          <p:nvPr/>
        </p:nvSpPr>
        <p:spPr>
          <a:xfrm>
            <a:off x="1720735" y="1471353"/>
            <a:ext cx="739832" cy="6899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6070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085E4584-6304-8C43-B1F2-C58A2441CF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94322" y="2466754"/>
            <a:ext cx="4956544" cy="3703485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B934077-FD89-9842-B457-FE72814A9519}"/>
              </a:ext>
            </a:extLst>
          </p:cNvPr>
          <p:cNvSpPr txBox="1">
            <a:spLocks/>
          </p:cNvSpPr>
          <p:nvPr/>
        </p:nvSpPr>
        <p:spPr>
          <a:xfrm>
            <a:off x="3001925" y="448488"/>
            <a:ext cx="6188149" cy="15274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/>
              <a:t>2. Are there individual differences in relative contributions of Model 1 vs 2?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64898F-9D01-4146-8347-BE0FEE4089D7}"/>
              </a:ext>
            </a:extLst>
          </p:cNvPr>
          <p:cNvSpPr txBox="1"/>
          <p:nvPr/>
        </p:nvSpPr>
        <p:spPr>
          <a:xfrm>
            <a:off x="8814391" y="4318496"/>
            <a:ext cx="31330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Practical note: If we pursue this, will need to run non-infant controlled experiments?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C88DAC-E461-0A48-8E2F-E23B20E9AD15}"/>
              </a:ext>
            </a:extLst>
          </p:cNvPr>
          <p:cNvSpPr txBox="1"/>
          <p:nvPr/>
        </p:nvSpPr>
        <p:spPr>
          <a:xfrm>
            <a:off x="926315" y="4318496"/>
            <a:ext cx="1390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”encoding” 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4D7953-A9CF-574D-BA47-66082CF13B4C}"/>
              </a:ext>
            </a:extLst>
          </p:cNvPr>
          <p:cNvSpPr txBox="1"/>
          <p:nvPr/>
        </p:nvSpPr>
        <p:spPr>
          <a:xfrm>
            <a:off x="354762" y="5489944"/>
            <a:ext cx="2376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”failure to disengage” ?</a:t>
            </a:r>
          </a:p>
        </p:txBody>
      </p:sp>
    </p:spTree>
    <p:extLst>
      <p:ext uri="{BB962C8B-B14F-4D97-AF65-F5344CB8AC3E}">
        <p14:creationId xmlns:p14="http://schemas.microsoft.com/office/powerpoint/2010/main" val="4232331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DFB12-8922-334E-884C-2FDE3E210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262"/>
            <a:ext cx="10515600" cy="1325563"/>
          </a:xfrm>
        </p:spPr>
        <p:txBody>
          <a:bodyPr/>
          <a:lstStyle/>
          <a:p>
            <a:r>
              <a:rPr lang="en-US" dirty="0" err="1"/>
              <a:t>Pokebaby</a:t>
            </a:r>
            <a:r>
              <a:rPr lang="en-US" dirty="0"/>
              <a:t> thought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8B1CC-7D97-D14E-8A7E-D2A2F1F5F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666" y="1435506"/>
            <a:ext cx="11844668" cy="492605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From our last discussion: “babies don’t really compute EIG, we are just doing a rational analysis”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Rational analysis: </a:t>
            </a:r>
            <a:r>
              <a:rPr lang="en-US" dirty="0">
                <a:sym typeface="Wingdings" pitchFamily="2" charset="2"/>
              </a:rPr>
              <a:t>“</a:t>
            </a:r>
            <a:r>
              <a:rPr lang="en-US" dirty="0"/>
              <a:t>explain the function and purpose of cognitive processes”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e.g. “babies act rationally if what they’re trying to do is maximize EIG about a concept”.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throws me off: Once we introduce computational limitations - in our case it’s noisy sampling, we might be mistaking </a:t>
            </a:r>
            <a:r>
              <a:rPr lang="en-US" b="1" dirty="0"/>
              <a:t>rational behavior given noisy sampling</a:t>
            </a:r>
            <a:r>
              <a:rPr lang="en-US" dirty="0"/>
              <a:t> for </a:t>
            </a:r>
            <a:r>
              <a:rPr lang="en-US" b="1" dirty="0"/>
              <a:t>irrational behavior.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 other words: our noise parameter might absorb deviations from EIG maximization.</a:t>
            </a:r>
          </a:p>
        </p:txBody>
      </p:sp>
    </p:spTree>
    <p:extLst>
      <p:ext uri="{BB962C8B-B14F-4D97-AF65-F5344CB8AC3E}">
        <p14:creationId xmlns:p14="http://schemas.microsoft.com/office/powerpoint/2010/main" val="45759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FA4CF-3D0B-E14B-BACC-AB2FCF5D1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 about lab </a:t>
            </a:r>
            <a:r>
              <a:rPr lang="en-US" dirty="0" err="1"/>
              <a:t>github</a:t>
            </a:r>
            <a:r>
              <a:rPr lang="en-US" dirty="0"/>
              <a:t>/repository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E76DF9-2ED6-E34D-9D6E-F1953B27CC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Thinking about processes to make shelved or ”failed” projects available to lab members.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Common lab doc with past + present projects with links to project files, and some internal or public write-up of what happened, especially if it wasn’t published.</a:t>
            </a:r>
          </a:p>
        </p:txBody>
      </p:sp>
    </p:spTree>
    <p:extLst>
      <p:ext uri="{BB962C8B-B14F-4D97-AF65-F5344CB8AC3E}">
        <p14:creationId xmlns:p14="http://schemas.microsoft.com/office/powerpoint/2010/main" val="2352333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1533" y="1248714"/>
            <a:ext cx="1486629" cy="105148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8" name="Picture 17" descr="A picture containing indoor, floor, green&#10;&#10;Description automatically generated">
            <a:extLst>
              <a:ext uri="{FF2B5EF4-FFF2-40B4-BE49-F238E27FC236}">
                <a16:creationId xmlns:a16="http://schemas.microsoft.com/office/drawing/2014/main" id="{5C52BD5C-FBB5-1142-B24A-8C7180E8A5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5208" y="1248714"/>
            <a:ext cx="1486630" cy="104647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20" name="Picture 19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FEEE2B3D-E792-104E-B394-8EDDD5C22C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9220" y="1322412"/>
            <a:ext cx="1198380" cy="899082"/>
          </a:xfrm>
          <a:prstGeom prst="rect">
            <a:avLst/>
          </a:prstGeom>
        </p:spPr>
      </p:pic>
      <p:pic>
        <p:nvPicPr>
          <p:cNvPr id="96" name="Picture 9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21ED1E7F-E98C-1441-9449-DB6C7A8253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0224" y="1316050"/>
            <a:ext cx="1198381" cy="89908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3483860" y="250746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ca. 1 minute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FC94C36-453F-B24F-A30D-D1302BA377E3}"/>
              </a:ext>
            </a:extLst>
          </p:cNvPr>
          <p:cNvGrpSpPr/>
          <p:nvPr/>
        </p:nvGrpSpPr>
        <p:grpSpPr>
          <a:xfrm>
            <a:off x="9834356" y="739354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73167088-5D0B-0144-ADE0-F256168432C0}"/>
              </a:ext>
            </a:extLst>
          </p:cNvPr>
          <p:cNvSpPr txBox="1"/>
          <p:nvPr/>
        </p:nvSpPr>
        <p:spPr>
          <a:xfrm>
            <a:off x="10368390" y="52914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4573542" y="806690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5109127" y="52914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2A1AB485-1814-8042-81D3-23BB52A52DBF}"/>
              </a:ext>
            </a:extLst>
          </p:cNvPr>
          <p:cNvSpPr txBox="1"/>
          <p:nvPr/>
        </p:nvSpPr>
        <p:spPr>
          <a:xfrm>
            <a:off x="7099934" y="2156693"/>
            <a:ext cx="16399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YOUR TURN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04A2B3D4-B590-1C47-8AC7-950860CB9ECE}"/>
              </a:ext>
            </a:extLst>
          </p:cNvPr>
          <p:cNvSpPr txBox="1"/>
          <p:nvPr/>
        </p:nvSpPr>
        <p:spPr>
          <a:xfrm>
            <a:off x="1781625" y="2156693"/>
            <a:ext cx="16399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1-MIN TRIAL</a:t>
            </a:r>
          </a:p>
        </p:txBody>
      </p:sp>
    </p:spTree>
    <p:extLst>
      <p:ext uri="{BB962C8B-B14F-4D97-AF65-F5344CB8AC3E}">
        <p14:creationId xmlns:p14="http://schemas.microsoft.com/office/powerpoint/2010/main" val="151722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1533" y="1248714"/>
            <a:ext cx="1486629" cy="105148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8" name="Picture 17" descr="A picture containing indoor, floor, green&#10;&#10;Description automatically generated">
            <a:extLst>
              <a:ext uri="{FF2B5EF4-FFF2-40B4-BE49-F238E27FC236}">
                <a16:creationId xmlns:a16="http://schemas.microsoft.com/office/drawing/2014/main" id="{5C52BD5C-FBB5-1142-B24A-8C7180E8A5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5208" y="1248714"/>
            <a:ext cx="1486630" cy="104647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20" name="Picture 19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FEEE2B3D-E792-104E-B394-8EDDD5C22C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9220" y="1322412"/>
            <a:ext cx="1198380" cy="899082"/>
          </a:xfrm>
          <a:prstGeom prst="rect">
            <a:avLst/>
          </a:prstGeom>
        </p:spPr>
      </p:pic>
      <p:pic>
        <p:nvPicPr>
          <p:cNvPr id="96" name="Picture 9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21ED1E7F-E98C-1441-9449-DB6C7A8253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0224" y="1316050"/>
            <a:ext cx="1198381" cy="89908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3483860" y="250746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ca. 1 minute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FC94C36-453F-B24F-A30D-D1302BA377E3}"/>
              </a:ext>
            </a:extLst>
          </p:cNvPr>
          <p:cNvGrpSpPr/>
          <p:nvPr/>
        </p:nvGrpSpPr>
        <p:grpSpPr>
          <a:xfrm>
            <a:off x="9834356" y="739354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73167088-5D0B-0144-ADE0-F256168432C0}"/>
              </a:ext>
            </a:extLst>
          </p:cNvPr>
          <p:cNvSpPr txBox="1"/>
          <p:nvPr/>
        </p:nvSpPr>
        <p:spPr>
          <a:xfrm>
            <a:off x="10368390" y="52914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4573542" y="806690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5109127" y="52914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2A1AB485-1814-8042-81D3-23BB52A52DBF}"/>
              </a:ext>
            </a:extLst>
          </p:cNvPr>
          <p:cNvSpPr txBox="1"/>
          <p:nvPr/>
        </p:nvSpPr>
        <p:spPr>
          <a:xfrm>
            <a:off x="7099934" y="2156693"/>
            <a:ext cx="16399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YOUR TURN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04A2B3D4-B590-1C47-8AC7-950860CB9ECE}"/>
              </a:ext>
            </a:extLst>
          </p:cNvPr>
          <p:cNvSpPr txBox="1"/>
          <p:nvPr/>
        </p:nvSpPr>
        <p:spPr>
          <a:xfrm>
            <a:off x="1781625" y="2156693"/>
            <a:ext cx="16399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1-MIN TRIAL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876A1B-DCD7-3340-8C68-069CF305710C}"/>
              </a:ext>
            </a:extLst>
          </p:cNvPr>
          <p:cNvSpPr txBox="1"/>
          <p:nvPr/>
        </p:nvSpPr>
        <p:spPr>
          <a:xfrm>
            <a:off x="9217021" y="2511948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0FCDC2-FDA5-7842-9ACA-4E358C3C448D}"/>
              </a:ext>
            </a:extLst>
          </p:cNvPr>
          <p:cNvSpPr txBox="1"/>
          <p:nvPr/>
        </p:nvSpPr>
        <p:spPr>
          <a:xfrm>
            <a:off x="7189076" y="3639478"/>
            <a:ext cx="34789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this study, we will ask you to stop this trial when your child has looked away from this scene. 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5EB4354-FDD7-1F48-93F9-5792118A33C9}"/>
              </a:ext>
            </a:extLst>
          </p:cNvPr>
          <p:cNvCxnSpPr>
            <a:cxnSpLocks/>
          </p:cNvCxnSpPr>
          <p:nvPr/>
        </p:nvCxnSpPr>
        <p:spPr>
          <a:xfrm flipV="1">
            <a:off x="8451358" y="2887858"/>
            <a:ext cx="765663" cy="66173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508513" y="1248714"/>
            <a:ext cx="358904" cy="358904"/>
          </a:xfrm>
          <a:prstGeom prst="rect">
            <a:avLst/>
          </a:prstGeom>
        </p:spPr>
      </p:pic>
      <p:pic>
        <p:nvPicPr>
          <p:cNvPr id="24" name="Graphic 23" descr="Presentation with media with solid fill">
            <a:extLst>
              <a:ext uri="{FF2B5EF4-FFF2-40B4-BE49-F238E27FC236}">
                <a16:creationId xmlns:a16="http://schemas.microsoft.com/office/drawing/2014/main" id="{20C1399A-D1B5-C747-BDBF-388CE2C1309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798266" y="1248714"/>
            <a:ext cx="358904" cy="358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366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9"/>
          <p:cNvSpPr/>
          <p:nvPr/>
        </p:nvSpPr>
        <p:spPr>
          <a:xfrm>
            <a:off x="2928666" y="1836695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299" name="Google Shape;299;p39"/>
          <p:cNvSpPr/>
          <p:nvPr/>
        </p:nvSpPr>
        <p:spPr>
          <a:xfrm>
            <a:off x="5772734" y="1849454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308" name="Google Shape;308;p39"/>
          <p:cNvSpPr/>
          <p:nvPr/>
        </p:nvSpPr>
        <p:spPr>
          <a:xfrm>
            <a:off x="1465521" y="1829135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310" name="Google Shape;310;p39"/>
          <p:cNvSpPr/>
          <p:nvPr/>
        </p:nvSpPr>
        <p:spPr>
          <a:xfrm>
            <a:off x="4317195" y="1857819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63419C-6BA8-D146-A2CA-35F3E736A687}"/>
              </a:ext>
            </a:extLst>
          </p:cNvPr>
          <p:cNvSpPr txBox="1"/>
          <p:nvPr/>
        </p:nvSpPr>
        <p:spPr>
          <a:xfrm>
            <a:off x="2002646" y="2539159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1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B629D7B-89E3-2F46-B8EA-7E30AA7AD9D2}"/>
              </a:ext>
            </a:extLst>
          </p:cNvPr>
          <p:cNvSpPr txBox="1"/>
          <p:nvPr/>
        </p:nvSpPr>
        <p:spPr>
          <a:xfrm>
            <a:off x="4807189" y="2539159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2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6BD50BE-C364-9948-9B7B-54358F6BB3B5}"/>
              </a:ext>
            </a:extLst>
          </p:cNvPr>
          <p:cNvSpPr txBox="1"/>
          <p:nvPr/>
        </p:nvSpPr>
        <p:spPr>
          <a:xfrm>
            <a:off x="2125232" y="1946953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F6A151E-4637-104F-B263-DB26A8F231B3}"/>
              </a:ext>
            </a:extLst>
          </p:cNvPr>
          <p:cNvSpPr txBox="1"/>
          <p:nvPr/>
        </p:nvSpPr>
        <p:spPr>
          <a:xfrm>
            <a:off x="4957137" y="1946953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60" name="Google Shape;295;p39">
            <a:extLst>
              <a:ext uri="{FF2B5EF4-FFF2-40B4-BE49-F238E27FC236}">
                <a16:creationId xmlns:a16="http://schemas.microsoft.com/office/drawing/2014/main" id="{02D622A6-7820-AF49-BAC5-CAD8E5B5DC5A}"/>
              </a:ext>
            </a:extLst>
          </p:cNvPr>
          <p:cNvSpPr/>
          <p:nvPr/>
        </p:nvSpPr>
        <p:spPr>
          <a:xfrm>
            <a:off x="11158400" y="1836695"/>
            <a:ext cx="618000" cy="547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61" name="Google Shape;308;p39">
            <a:extLst>
              <a:ext uri="{FF2B5EF4-FFF2-40B4-BE49-F238E27FC236}">
                <a16:creationId xmlns:a16="http://schemas.microsoft.com/office/drawing/2014/main" id="{530223F8-FEFA-854E-8CF7-11CEDFD0D806}"/>
              </a:ext>
            </a:extLst>
          </p:cNvPr>
          <p:cNvSpPr/>
          <p:nvPr/>
        </p:nvSpPr>
        <p:spPr>
          <a:xfrm>
            <a:off x="9582119" y="1835060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916A432-AB7B-C944-8EFF-66A3A98A2250}"/>
              </a:ext>
            </a:extLst>
          </p:cNvPr>
          <p:cNvSpPr txBox="1"/>
          <p:nvPr/>
        </p:nvSpPr>
        <p:spPr>
          <a:xfrm>
            <a:off x="10180844" y="2540864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4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966EE93-169F-434E-BDC1-A5EB06BEABD5}"/>
              </a:ext>
            </a:extLst>
          </p:cNvPr>
          <p:cNvSpPr txBox="1"/>
          <p:nvPr/>
        </p:nvSpPr>
        <p:spPr>
          <a:xfrm>
            <a:off x="10264299" y="1933389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65" name="Google Shape;299;p39">
            <a:extLst>
              <a:ext uri="{FF2B5EF4-FFF2-40B4-BE49-F238E27FC236}">
                <a16:creationId xmlns:a16="http://schemas.microsoft.com/office/drawing/2014/main" id="{B655288F-FCE0-284A-937D-49EA81EAEB70}"/>
              </a:ext>
            </a:extLst>
          </p:cNvPr>
          <p:cNvSpPr/>
          <p:nvPr/>
        </p:nvSpPr>
        <p:spPr>
          <a:xfrm>
            <a:off x="8405196" y="1849454"/>
            <a:ext cx="618000" cy="5476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66" name="Google Shape;310;p39">
            <a:extLst>
              <a:ext uri="{FF2B5EF4-FFF2-40B4-BE49-F238E27FC236}">
                <a16:creationId xmlns:a16="http://schemas.microsoft.com/office/drawing/2014/main" id="{33013F75-7A05-034F-B6B7-9F1003B9F800}"/>
              </a:ext>
            </a:extLst>
          </p:cNvPr>
          <p:cNvSpPr/>
          <p:nvPr/>
        </p:nvSpPr>
        <p:spPr>
          <a:xfrm>
            <a:off x="6949657" y="1857819"/>
            <a:ext cx="618000" cy="547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05D2708-5AA3-B34F-A68A-A63034FDF9C2}"/>
              </a:ext>
            </a:extLst>
          </p:cNvPr>
          <p:cNvSpPr txBox="1"/>
          <p:nvPr/>
        </p:nvSpPr>
        <p:spPr>
          <a:xfrm>
            <a:off x="7439651" y="2539159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8D7E704-CB6D-2549-9665-C10F4D539609}"/>
              </a:ext>
            </a:extLst>
          </p:cNvPr>
          <p:cNvSpPr txBox="1"/>
          <p:nvPr/>
        </p:nvSpPr>
        <p:spPr>
          <a:xfrm>
            <a:off x="7589599" y="1946953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77" name="Google Shape;308;p39">
            <a:extLst>
              <a:ext uri="{FF2B5EF4-FFF2-40B4-BE49-F238E27FC236}">
                <a16:creationId xmlns:a16="http://schemas.microsoft.com/office/drawing/2014/main" id="{EBB3B5C8-9DB5-3A4C-8CAB-21D10A60E84D}"/>
              </a:ext>
            </a:extLst>
          </p:cNvPr>
          <p:cNvSpPr/>
          <p:nvPr/>
        </p:nvSpPr>
        <p:spPr>
          <a:xfrm>
            <a:off x="3954481" y="5186811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FEFEF">
                  <a:shade val="30000"/>
                  <a:satMod val="115000"/>
                </a:srgbClr>
              </a:gs>
              <a:gs pos="50000">
                <a:srgbClr val="EFEFEF">
                  <a:shade val="67500"/>
                  <a:satMod val="115000"/>
                </a:srgbClr>
              </a:gs>
              <a:gs pos="100000">
                <a:srgbClr val="EFEFEF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2AE4937-D851-1E47-9F5F-2BFDAFB2A923}"/>
              </a:ext>
            </a:extLst>
          </p:cNvPr>
          <p:cNvSpPr txBox="1"/>
          <p:nvPr/>
        </p:nvSpPr>
        <p:spPr>
          <a:xfrm>
            <a:off x="4553206" y="5892615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5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4A1F9CE-A283-6E44-846C-142B0EB0020D}"/>
              </a:ext>
            </a:extLst>
          </p:cNvPr>
          <p:cNvSpPr txBox="1"/>
          <p:nvPr/>
        </p:nvSpPr>
        <p:spPr>
          <a:xfrm>
            <a:off x="4649910" y="5275786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81" name="Google Shape;283;p39">
            <a:extLst>
              <a:ext uri="{FF2B5EF4-FFF2-40B4-BE49-F238E27FC236}">
                <a16:creationId xmlns:a16="http://schemas.microsoft.com/office/drawing/2014/main" id="{85105DBB-9E76-8D4E-BF6E-6D5E40714F0A}"/>
              </a:ext>
            </a:extLst>
          </p:cNvPr>
          <p:cNvSpPr/>
          <p:nvPr/>
        </p:nvSpPr>
        <p:spPr>
          <a:xfrm>
            <a:off x="5356591" y="5186811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B6D7A8">
                  <a:tint val="66000"/>
                  <a:satMod val="160000"/>
                </a:srgbClr>
              </a:gs>
              <a:gs pos="50000">
                <a:srgbClr val="B6D7A8">
                  <a:tint val="44500"/>
                  <a:satMod val="160000"/>
                </a:srgbClr>
              </a:gs>
              <a:gs pos="100000">
                <a:srgbClr val="B6D7A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667"/>
          </a:p>
        </p:txBody>
      </p:sp>
      <p:sp>
        <p:nvSpPr>
          <p:cNvPr id="82" name="Google Shape;308;p39">
            <a:extLst>
              <a:ext uri="{FF2B5EF4-FFF2-40B4-BE49-F238E27FC236}">
                <a16:creationId xmlns:a16="http://schemas.microsoft.com/office/drawing/2014/main" id="{9D4FC207-0441-A246-91DE-16729D4AE753}"/>
              </a:ext>
            </a:extLst>
          </p:cNvPr>
          <p:cNvSpPr/>
          <p:nvPr/>
        </p:nvSpPr>
        <p:spPr>
          <a:xfrm>
            <a:off x="7284967" y="5189497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FEFEF">
                  <a:shade val="30000"/>
                  <a:satMod val="115000"/>
                </a:srgbClr>
              </a:gs>
              <a:gs pos="50000">
                <a:srgbClr val="EFEFEF">
                  <a:shade val="67500"/>
                  <a:satMod val="115000"/>
                </a:srgbClr>
              </a:gs>
              <a:gs pos="100000">
                <a:srgbClr val="EFEFEF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000" dirty="0"/>
              <a:t>10s</a:t>
            </a:r>
            <a:endParaRPr sz="2000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B8A4116-52FB-2D4E-BEC3-6599C6E7632F}"/>
              </a:ext>
            </a:extLst>
          </p:cNvPr>
          <p:cNvSpPr txBox="1"/>
          <p:nvPr/>
        </p:nvSpPr>
        <p:spPr>
          <a:xfrm>
            <a:off x="7883692" y="5895301"/>
            <a:ext cx="104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6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64EC149-3ADB-684C-92ED-B1BF737F2B15}"/>
              </a:ext>
            </a:extLst>
          </p:cNvPr>
          <p:cNvSpPr txBox="1"/>
          <p:nvPr/>
        </p:nvSpPr>
        <p:spPr>
          <a:xfrm>
            <a:off x="7980396" y="527847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5</a:t>
            </a:r>
          </a:p>
        </p:txBody>
      </p:sp>
      <p:sp>
        <p:nvSpPr>
          <p:cNvPr id="86" name="Google Shape;282;p39">
            <a:extLst>
              <a:ext uri="{FF2B5EF4-FFF2-40B4-BE49-F238E27FC236}">
                <a16:creationId xmlns:a16="http://schemas.microsoft.com/office/drawing/2014/main" id="{A6894539-354F-1249-8463-5A7D90B26E9A}"/>
              </a:ext>
            </a:extLst>
          </p:cNvPr>
          <p:cNvSpPr/>
          <p:nvPr/>
        </p:nvSpPr>
        <p:spPr>
          <a:xfrm>
            <a:off x="8687077" y="5192279"/>
            <a:ext cx="618000" cy="547600"/>
          </a:xfrm>
          <a:prstGeom prst="rect">
            <a:avLst/>
          </a:prstGeom>
          <a:gradFill flip="none" rotWithShape="1">
            <a:gsLst>
              <a:gs pos="0">
                <a:srgbClr val="EA9999">
                  <a:tint val="66000"/>
                  <a:satMod val="160000"/>
                </a:srgbClr>
              </a:gs>
              <a:gs pos="50000">
                <a:srgbClr val="EA9999">
                  <a:tint val="44500"/>
                  <a:satMod val="160000"/>
                </a:srgbClr>
              </a:gs>
              <a:gs pos="100000">
                <a:srgbClr val="EA9999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1408490-75EE-5D4E-B0FD-6364B9F10A3E}"/>
                  </a:ext>
                </a:extLst>
              </p14:cNvPr>
              <p14:cNvContentPartPr/>
              <p14:nvPr/>
            </p14:nvContentPartPr>
            <p14:xfrm rot="5400000">
              <a:off x="3113316" y="5492355"/>
              <a:ext cx="898221" cy="118169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1408490-75EE-5D4E-B0FD-6364B9F10A3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 rot="5400000">
                <a:off x="3104316" y="5483348"/>
                <a:ext cx="915861" cy="135822"/>
              </a:xfrm>
              <a:prstGeom prst="rect">
                <a:avLst/>
              </a:prstGeom>
            </p:spPr>
          </p:pic>
        </mc:Fallback>
      </mc:AlternateContent>
      <p:sp>
        <p:nvSpPr>
          <p:cNvPr id="88" name="TextBox 87">
            <a:extLst>
              <a:ext uri="{FF2B5EF4-FFF2-40B4-BE49-F238E27FC236}">
                <a16:creationId xmlns:a16="http://schemas.microsoft.com/office/drawing/2014/main" id="{8C4212EA-3EA5-B049-BE2A-4D44F396CF39}"/>
              </a:ext>
            </a:extLst>
          </p:cNvPr>
          <p:cNvSpPr txBox="1"/>
          <p:nvPr/>
        </p:nvSpPr>
        <p:spPr>
          <a:xfrm>
            <a:off x="2469312" y="5329021"/>
            <a:ext cx="96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optional</a:t>
            </a:r>
          </a:p>
        </p:txBody>
      </p:sp>
    </p:spTree>
    <p:extLst>
      <p:ext uri="{BB962C8B-B14F-4D97-AF65-F5344CB8AC3E}">
        <p14:creationId xmlns:p14="http://schemas.microsoft.com/office/powerpoint/2010/main" val="1000588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1533" y="1248714"/>
            <a:ext cx="1486629" cy="105148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8" name="Picture 17" descr="A picture containing indoor, floor, green&#10;&#10;Description automatically generated">
            <a:extLst>
              <a:ext uri="{FF2B5EF4-FFF2-40B4-BE49-F238E27FC236}">
                <a16:creationId xmlns:a16="http://schemas.microsoft.com/office/drawing/2014/main" id="{5C52BD5C-FBB5-1142-B24A-8C7180E8A5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5208" y="1248714"/>
            <a:ext cx="1486630" cy="104647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20" name="Picture 19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FEEE2B3D-E792-104E-B394-8EDDD5C22C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0764" y="1308232"/>
            <a:ext cx="1198380" cy="899082"/>
          </a:xfrm>
          <a:prstGeom prst="rect">
            <a:avLst/>
          </a:prstGeom>
        </p:spPr>
      </p:pic>
      <p:pic>
        <p:nvPicPr>
          <p:cNvPr id="96" name="Picture 9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21ED1E7F-E98C-1441-9449-DB6C7A8253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0224" y="1316050"/>
            <a:ext cx="1198381" cy="89908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3652347" y="2489356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ca. 1 minute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FC94C36-453F-B24F-A30D-D1302BA377E3}"/>
              </a:ext>
            </a:extLst>
          </p:cNvPr>
          <p:cNvGrpSpPr/>
          <p:nvPr/>
        </p:nvGrpSpPr>
        <p:grpSpPr>
          <a:xfrm>
            <a:off x="9834356" y="739354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73167088-5D0B-0144-ADE0-F256168432C0}"/>
              </a:ext>
            </a:extLst>
          </p:cNvPr>
          <p:cNvSpPr txBox="1"/>
          <p:nvPr/>
        </p:nvSpPr>
        <p:spPr>
          <a:xfrm>
            <a:off x="10368390" y="52914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4573542" y="806690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5109127" y="529142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2A1AB485-1814-8042-81D3-23BB52A52DBF}"/>
              </a:ext>
            </a:extLst>
          </p:cNvPr>
          <p:cNvSpPr txBox="1"/>
          <p:nvPr/>
        </p:nvSpPr>
        <p:spPr>
          <a:xfrm>
            <a:off x="6953906" y="2154786"/>
            <a:ext cx="16399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Your turn!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04A2B3D4-B590-1C47-8AC7-950860CB9ECE}"/>
              </a:ext>
            </a:extLst>
          </p:cNvPr>
          <p:cNvSpPr txBox="1"/>
          <p:nvPr/>
        </p:nvSpPr>
        <p:spPr>
          <a:xfrm>
            <a:off x="1944695" y="2168966"/>
            <a:ext cx="16399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Trial 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876A1B-DCD7-3340-8C68-069CF305710C}"/>
              </a:ext>
            </a:extLst>
          </p:cNvPr>
          <p:cNvSpPr txBox="1"/>
          <p:nvPr/>
        </p:nvSpPr>
        <p:spPr>
          <a:xfrm>
            <a:off x="8984711" y="2507462"/>
            <a:ext cx="3051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You decide! (max. 60 seconds)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0FCDC2-FDA5-7842-9ACA-4E358C3C448D}"/>
              </a:ext>
            </a:extLst>
          </p:cNvPr>
          <p:cNvSpPr txBox="1"/>
          <p:nvPr/>
        </p:nvSpPr>
        <p:spPr>
          <a:xfrm>
            <a:off x="9153966" y="2888779"/>
            <a:ext cx="29930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Unlike trial 1, trial 2 is controlled by you, the parent. We’ll ask you to help us decide when to stop this trial, based on your child’s behavior. More on this later.</a:t>
            </a:r>
          </a:p>
        </p:txBody>
      </p: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508513" y="1248714"/>
            <a:ext cx="358904" cy="358904"/>
          </a:xfrm>
          <a:prstGeom prst="rect">
            <a:avLst/>
          </a:prstGeom>
        </p:spPr>
      </p:pic>
      <p:pic>
        <p:nvPicPr>
          <p:cNvPr id="24" name="Graphic 23" descr="Presentation with media with solid fill">
            <a:extLst>
              <a:ext uri="{FF2B5EF4-FFF2-40B4-BE49-F238E27FC236}">
                <a16:creationId xmlns:a16="http://schemas.microsoft.com/office/drawing/2014/main" id="{20C1399A-D1B5-C747-BDBF-388CE2C1309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798266" y="1248714"/>
            <a:ext cx="358904" cy="35890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BBACAA8-1F66-094A-A0ED-4C16AAAAA052}"/>
              </a:ext>
            </a:extLst>
          </p:cNvPr>
          <p:cNvSpPr txBox="1"/>
          <p:nvPr/>
        </p:nvSpPr>
        <p:spPr>
          <a:xfrm>
            <a:off x="691167" y="2507462"/>
            <a:ext cx="258111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At the beginning of every “block”, your child will see a rotating star with some sound. We call this the </a:t>
            </a:r>
            <a:r>
              <a:rPr lang="en-US" b="1" dirty="0"/>
              <a:t>’attention getter</a:t>
            </a:r>
            <a:r>
              <a:rPr lang="en-US" dirty="0"/>
              <a:t>’, because it typically helps us orient babies towards the screen at the beginning of each trial. This marks the beginning of trial 1.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A06A5E8-6BEA-9842-819C-FF87F9343F9A}"/>
              </a:ext>
            </a:extLst>
          </p:cNvPr>
          <p:cNvSpPr txBox="1"/>
          <p:nvPr/>
        </p:nvSpPr>
        <p:spPr>
          <a:xfrm>
            <a:off x="6201988" y="2900814"/>
            <a:ext cx="24832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Then, in the second trial, your child will see another attention getter. This trial is marked ‘Your turn!’ to mark the onset of Trial 2.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38B445-CB8F-D64C-B3A6-C8C44D9E3F1F}"/>
              </a:ext>
            </a:extLst>
          </p:cNvPr>
          <p:cNvSpPr/>
          <p:nvPr/>
        </p:nvSpPr>
        <p:spPr>
          <a:xfrm>
            <a:off x="1467940" y="953194"/>
            <a:ext cx="17413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08DBC23-8A01-0F4F-BDEC-458D30A964D7}"/>
              </a:ext>
            </a:extLst>
          </p:cNvPr>
          <p:cNvSpPr/>
          <p:nvPr/>
        </p:nvSpPr>
        <p:spPr>
          <a:xfrm>
            <a:off x="3782032" y="279010"/>
            <a:ext cx="896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TRIAL 1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E5B8F9-FBDA-0B4A-A49D-09AA05D31EC5}"/>
              </a:ext>
            </a:extLst>
          </p:cNvPr>
          <p:cNvSpPr txBox="1"/>
          <p:nvPr/>
        </p:nvSpPr>
        <p:spPr>
          <a:xfrm>
            <a:off x="3483860" y="2938291"/>
            <a:ext cx="224937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Then, we’ll show some little creature approach an object. This video will repeat for about a minute.</a:t>
            </a:r>
          </a:p>
        </p:txBody>
      </p:sp>
      <p:pic>
        <p:nvPicPr>
          <p:cNvPr id="7" name="Graphic 6" descr="Clock with solid fill">
            <a:extLst>
              <a:ext uri="{FF2B5EF4-FFF2-40B4-BE49-F238E27FC236}">
                <a16:creationId xmlns:a16="http://schemas.microsoft.com/office/drawing/2014/main" id="{12DAA0C2-7D5F-F147-AF4E-0E3A000FEAD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295551" y="2498569"/>
            <a:ext cx="383955" cy="389630"/>
          </a:xfrm>
          <a:prstGeom prst="rect">
            <a:avLst/>
          </a:prstGeom>
        </p:spPr>
      </p:pic>
      <p:pic>
        <p:nvPicPr>
          <p:cNvPr id="30" name="Graphic 29" descr="Clock with solid fill">
            <a:extLst>
              <a:ext uri="{FF2B5EF4-FFF2-40B4-BE49-F238E27FC236}">
                <a16:creationId xmlns:a16="http://schemas.microsoft.com/office/drawing/2014/main" id="{BCE8BA80-2366-8943-BE28-33E070672D6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643268" y="2516674"/>
            <a:ext cx="383955" cy="38963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A0C6D415-5289-0B4C-A229-9FB4FDE25DA9}"/>
              </a:ext>
            </a:extLst>
          </p:cNvPr>
          <p:cNvSpPr/>
          <p:nvPr/>
        </p:nvSpPr>
        <p:spPr>
          <a:xfrm>
            <a:off x="8973755" y="279010"/>
            <a:ext cx="896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TRIAL 2</a:t>
            </a:r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5EDE141-B959-5449-8835-08C3B143BA52}"/>
              </a:ext>
            </a:extLst>
          </p:cNvPr>
          <p:cNvSpPr/>
          <p:nvPr/>
        </p:nvSpPr>
        <p:spPr>
          <a:xfrm>
            <a:off x="5881782" y="5220862"/>
            <a:ext cx="584593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We will show different version of Trial 1 and Trial 2 together, for four times. After the fourth time, </a:t>
            </a:r>
          </a:p>
          <a:p>
            <a:r>
              <a:rPr lang="en-US" b="1" dirty="0"/>
              <a:t>we’ll ask whether you want to continue for two completely optional trials, depending on how you and your child feel then. The whole study will take about 6-9 minutes.*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13D609-2596-A54D-A504-F603908F1144}"/>
              </a:ext>
            </a:extLst>
          </p:cNvPr>
          <p:cNvSpPr txBox="1"/>
          <p:nvPr/>
        </p:nvSpPr>
        <p:spPr>
          <a:xfrm>
            <a:off x="1846906" y="5774860"/>
            <a:ext cx="3395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Though of course you can pause (press p) or stop press esc-key) the study at any point. 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CED446A-FE4F-DB45-A7BA-644A7F8C3FC9}"/>
              </a:ext>
            </a:extLst>
          </p:cNvPr>
          <p:cNvSpPr/>
          <p:nvPr/>
        </p:nvSpPr>
        <p:spPr>
          <a:xfrm>
            <a:off x="6514294" y="953194"/>
            <a:ext cx="17413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644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98" grpId="0"/>
      <p:bldP spid="102" grpId="0"/>
      <p:bldP spid="103" grpId="0"/>
      <p:bldP spid="17" grpId="0"/>
      <p:bldP spid="2" grpId="0"/>
      <p:bldP spid="22" grpId="0"/>
      <p:bldP spid="25" grpId="0"/>
      <p:bldP spid="3" grpId="0"/>
      <p:bldP spid="26" grpId="0"/>
      <p:bldP spid="29" grpId="0"/>
      <p:bldP spid="31" grpId="0"/>
      <p:bldP spid="34" grpId="0"/>
      <p:bldP spid="8" grpId="0"/>
      <p:bldP spid="3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306F5-BD71-524F-9A36-882275D76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Plan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F7CB0D-5D5F-634B-8EC1-55841A8B97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998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0573" y="2650583"/>
            <a:ext cx="2174783" cy="153820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8" name="Picture 17" descr="A picture containing indoor, floor, green&#10;&#10;Description automatically generated">
            <a:extLst>
              <a:ext uri="{FF2B5EF4-FFF2-40B4-BE49-F238E27FC236}">
                <a16:creationId xmlns:a16="http://schemas.microsoft.com/office/drawing/2014/main" id="{5C52BD5C-FBB5-1142-B24A-8C7180E8A5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3502" y="2672518"/>
            <a:ext cx="2175146" cy="153114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96" name="Picture 9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21ED1E7F-E98C-1441-9449-DB6C7A8253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687" y="2676583"/>
            <a:ext cx="2035433" cy="152707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3834710" y="4379892"/>
            <a:ext cx="2196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ca. 1 minute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FC94C36-453F-B24F-A30D-D1302BA377E3}"/>
              </a:ext>
            </a:extLst>
          </p:cNvPr>
          <p:cNvGrpSpPr/>
          <p:nvPr/>
        </p:nvGrpSpPr>
        <p:grpSpPr>
          <a:xfrm>
            <a:off x="11269509" y="2197181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73167088-5D0B-0144-ADE0-F256168432C0}"/>
              </a:ext>
            </a:extLst>
          </p:cNvPr>
          <p:cNvSpPr txBox="1"/>
          <p:nvPr/>
        </p:nvSpPr>
        <p:spPr>
          <a:xfrm>
            <a:off x="11249301" y="1774847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5086392" y="2107656"/>
            <a:ext cx="896398" cy="864101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6852" y="924200"/>
                  <a:ext cx="621568" cy="6097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6001" y="1083311"/>
                  <a:ext cx="157189" cy="121655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5677521" y="1891220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04A2B3D4-B590-1C47-8AC7-950860CB9ECE}"/>
              </a:ext>
            </a:extLst>
          </p:cNvPr>
          <p:cNvSpPr txBox="1"/>
          <p:nvPr/>
        </p:nvSpPr>
        <p:spPr>
          <a:xfrm>
            <a:off x="1082993" y="4213859"/>
            <a:ext cx="777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Trial 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876A1B-DCD7-3340-8C68-069CF305710C}"/>
              </a:ext>
            </a:extLst>
          </p:cNvPr>
          <p:cNvSpPr txBox="1"/>
          <p:nvPr/>
        </p:nvSpPr>
        <p:spPr>
          <a:xfrm>
            <a:off x="9030363" y="4379892"/>
            <a:ext cx="3051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You decide! (max. 60 seconds)</a:t>
            </a:r>
          </a:p>
        </p:txBody>
      </p: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911817" y="2651534"/>
            <a:ext cx="518958" cy="518958"/>
          </a:xfrm>
          <a:prstGeom prst="rect">
            <a:avLst/>
          </a:prstGeom>
        </p:spPr>
      </p:pic>
      <p:pic>
        <p:nvPicPr>
          <p:cNvPr id="24" name="Graphic 23" descr="Presentation with media with solid fill">
            <a:extLst>
              <a:ext uri="{FF2B5EF4-FFF2-40B4-BE49-F238E27FC236}">
                <a16:creationId xmlns:a16="http://schemas.microsoft.com/office/drawing/2014/main" id="{20C1399A-D1B5-C747-BDBF-388CE2C1309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008456" y="2650583"/>
            <a:ext cx="538557" cy="53855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38B445-CB8F-D64C-B3A6-C8C44D9E3F1F}"/>
              </a:ext>
            </a:extLst>
          </p:cNvPr>
          <p:cNvSpPr/>
          <p:nvPr/>
        </p:nvSpPr>
        <p:spPr>
          <a:xfrm>
            <a:off x="678702" y="2355040"/>
            <a:ext cx="23323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08DBC23-8A01-0F4F-BDEC-458D30A964D7}"/>
              </a:ext>
            </a:extLst>
          </p:cNvPr>
          <p:cNvSpPr/>
          <p:nvPr/>
        </p:nvSpPr>
        <p:spPr>
          <a:xfrm>
            <a:off x="3875001" y="1891220"/>
            <a:ext cx="896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TRIAL 1</a:t>
            </a:r>
            <a:endParaRPr lang="en-US" dirty="0"/>
          </a:p>
        </p:txBody>
      </p:sp>
      <p:pic>
        <p:nvPicPr>
          <p:cNvPr id="7" name="Graphic 6" descr="Clock with solid fill">
            <a:extLst>
              <a:ext uri="{FF2B5EF4-FFF2-40B4-BE49-F238E27FC236}">
                <a16:creationId xmlns:a16="http://schemas.microsoft.com/office/drawing/2014/main" id="{12DAA0C2-7D5F-F147-AF4E-0E3A000FEAD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279530" y="4282865"/>
            <a:ext cx="555180" cy="563386"/>
          </a:xfrm>
          <a:prstGeom prst="rect">
            <a:avLst/>
          </a:prstGeom>
        </p:spPr>
      </p:pic>
      <p:pic>
        <p:nvPicPr>
          <p:cNvPr id="30" name="Graphic 29" descr="Clock with solid fill">
            <a:extLst>
              <a:ext uri="{FF2B5EF4-FFF2-40B4-BE49-F238E27FC236}">
                <a16:creationId xmlns:a16="http://schemas.microsoft.com/office/drawing/2014/main" id="{BCE8BA80-2366-8943-BE28-33E070672D6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685208" y="4359594"/>
            <a:ext cx="383955" cy="38963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A0C6D415-5289-0B4C-A229-9FB4FDE25DA9}"/>
              </a:ext>
            </a:extLst>
          </p:cNvPr>
          <p:cNvSpPr/>
          <p:nvPr/>
        </p:nvSpPr>
        <p:spPr>
          <a:xfrm>
            <a:off x="9995710" y="1892969"/>
            <a:ext cx="896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TRIAL 2</a:t>
            </a:r>
            <a:endParaRPr lang="en-US" dirty="0"/>
          </a:p>
        </p:txBody>
      </p:sp>
      <p:pic>
        <p:nvPicPr>
          <p:cNvPr id="36" name="Picture 3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BBED2C9C-AC2E-9A4D-AE6C-87EFC75CA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8847" y="2676583"/>
            <a:ext cx="2035433" cy="1527079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B4AA0BE8-94FB-3B42-B467-A21C250F3F8C}"/>
              </a:ext>
            </a:extLst>
          </p:cNvPr>
          <p:cNvSpPr txBox="1"/>
          <p:nvPr/>
        </p:nvSpPr>
        <p:spPr>
          <a:xfrm>
            <a:off x="6711196" y="4185077"/>
            <a:ext cx="1360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YOUR TURN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4EB8E2F-75DC-794A-8B3F-F00DF24053B0}"/>
              </a:ext>
            </a:extLst>
          </p:cNvPr>
          <p:cNvSpPr/>
          <p:nvPr/>
        </p:nvSpPr>
        <p:spPr>
          <a:xfrm>
            <a:off x="6666862" y="2355040"/>
            <a:ext cx="23323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748C89-44C1-0643-A439-5394D652B04E}"/>
              </a:ext>
            </a:extLst>
          </p:cNvPr>
          <p:cNvSpPr txBox="1"/>
          <p:nvPr/>
        </p:nvSpPr>
        <p:spPr>
          <a:xfrm>
            <a:off x="3671381" y="542531"/>
            <a:ext cx="5652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No parent control during block method </a:t>
            </a:r>
          </a:p>
        </p:txBody>
      </p:sp>
    </p:spTree>
    <p:extLst>
      <p:ext uri="{BB962C8B-B14F-4D97-AF65-F5344CB8AC3E}">
        <p14:creationId xmlns:p14="http://schemas.microsoft.com/office/powerpoint/2010/main" val="3014548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, green, floor, wall&#10;&#10;Description automatically generated">
            <a:extLst>
              <a:ext uri="{FF2B5EF4-FFF2-40B4-BE49-F238E27FC236}">
                <a16:creationId xmlns:a16="http://schemas.microsoft.com/office/drawing/2014/main" id="{60F42D75-DFFE-1745-98AE-C9A75CFB3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0573" y="2650583"/>
            <a:ext cx="2174783" cy="153820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8" name="Picture 17" descr="A picture containing indoor, floor, green&#10;&#10;Description automatically generated">
            <a:extLst>
              <a:ext uri="{FF2B5EF4-FFF2-40B4-BE49-F238E27FC236}">
                <a16:creationId xmlns:a16="http://schemas.microsoft.com/office/drawing/2014/main" id="{5C52BD5C-FBB5-1142-B24A-8C7180E8A5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3502" y="2672518"/>
            <a:ext cx="2175146" cy="153114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96" name="Picture 9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21ED1E7F-E98C-1441-9449-DB6C7A8253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687" y="2676583"/>
            <a:ext cx="2035433" cy="152707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4135414-EF16-D949-AF54-5007C46E8590}"/>
              </a:ext>
            </a:extLst>
          </p:cNvPr>
          <p:cNvSpPr txBox="1"/>
          <p:nvPr/>
        </p:nvSpPr>
        <p:spPr>
          <a:xfrm>
            <a:off x="3786253" y="4379892"/>
            <a:ext cx="2196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approx</a:t>
            </a:r>
            <a:r>
              <a:rPr lang="en-US" b="1" dirty="0"/>
              <a:t> 1 minute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FC94C36-453F-B24F-A30D-D1302BA377E3}"/>
              </a:ext>
            </a:extLst>
          </p:cNvPr>
          <p:cNvGrpSpPr/>
          <p:nvPr/>
        </p:nvGrpSpPr>
        <p:grpSpPr>
          <a:xfrm>
            <a:off x="11269509" y="2197181"/>
            <a:ext cx="669240" cy="597600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692966AD-03BA-504F-BB57-E592CAF417C5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4930" y="921534"/>
                  <a:ext cx="626040" cy="61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D069AD00-B171-B045-BF7D-D299F7338E7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3730" y="1080654"/>
                  <a:ext cx="161640" cy="127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73167088-5D0B-0144-ADE0-F256168432C0}"/>
              </a:ext>
            </a:extLst>
          </p:cNvPr>
          <p:cNvSpPr txBox="1"/>
          <p:nvPr/>
        </p:nvSpPr>
        <p:spPr>
          <a:xfrm>
            <a:off x="11249301" y="1774847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D379B69-0294-7C46-B8FE-BA5E876F7EA9}"/>
              </a:ext>
            </a:extLst>
          </p:cNvPr>
          <p:cNvGrpSpPr/>
          <p:nvPr/>
        </p:nvGrpSpPr>
        <p:grpSpPr>
          <a:xfrm>
            <a:off x="5086392" y="2107656"/>
            <a:ext cx="896398" cy="864101"/>
            <a:chOff x="9742730" y="930174"/>
            <a:chExt cx="669240" cy="59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14:cNvPr>
                <p14:cNvContentPartPr/>
                <p14:nvPr/>
              </p14:nvContentPartPr>
              <p14:xfrm>
                <a:off x="9803570" y="930174"/>
                <a:ext cx="608400" cy="59760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CF477649-701B-C244-92AE-FCA0EA274F6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96852" y="924200"/>
                  <a:ext cx="621568" cy="6097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14:cNvPr>
                <p14:cNvContentPartPr/>
                <p14:nvPr/>
              </p14:nvContentPartPr>
              <p14:xfrm>
                <a:off x="9742730" y="1089294"/>
                <a:ext cx="144000" cy="10944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5FAAFA1E-D470-864B-B5A5-AE00C056F754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36001" y="1083311"/>
                  <a:ext cx="157189" cy="121655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83A442C-D9AA-594C-AA54-69066D7A2F2E}"/>
              </a:ext>
            </a:extLst>
          </p:cNvPr>
          <p:cNvSpPr txBox="1"/>
          <p:nvPr/>
        </p:nvSpPr>
        <p:spPr>
          <a:xfrm>
            <a:off x="5677521" y="1891220"/>
            <a:ext cx="163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876A1B-DCD7-3340-8C68-069CF305710C}"/>
              </a:ext>
            </a:extLst>
          </p:cNvPr>
          <p:cNvSpPr txBox="1"/>
          <p:nvPr/>
        </p:nvSpPr>
        <p:spPr>
          <a:xfrm>
            <a:off x="9751979" y="4388376"/>
            <a:ext cx="3051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approx. 1 minute</a:t>
            </a:r>
          </a:p>
        </p:txBody>
      </p:sp>
      <p:pic>
        <p:nvPicPr>
          <p:cNvPr id="6" name="Graphic 5" descr="Presentation with media with solid fill">
            <a:extLst>
              <a:ext uri="{FF2B5EF4-FFF2-40B4-BE49-F238E27FC236}">
                <a16:creationId xmlns:a16="http://schemas.microsoft.com/office/drawing/2014/main" id="{3812D5A4-198E-8743-AD4B-16F7A8FD5AB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911817" y="2651534"/>
            <a:ext cx="518958" cy="518958"/>
          </a:xfrm>
          <a:prstGeom prst="rect">
            <a:avLst/>
          </a:prstGeom>
        </p:spPr>
      </p:pic>
      <p:pic>
        <p:nvPicPr>
          <p:cNvPr id="24" name="Graphic 23" descr="Presentation with media with solid fill">
            <a:extLst>
              <a:ext uri="{FF2B5EF4-FFF2-40B4-BE49-F238E27FC236}">
                <a16:creationId xmlns:a16="http://schemas.microsoft.com/office/drawing/2014/main" id="{20C1399A-D1B5-C747-BDBF-388CE2C1309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008456" y="2650583"/>
            <a:ext cx="538557" cy="53855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38B445-CB8F-D64C-B3A6-C8C44D9E3F1F}"/>
              </a:ext>
            </a:extLst>
          </p:cNvPr>
          <p:cNvSpPr/>
          <p:nvPr/>
        </p:nvSpPr>
        <p:spPr>
          <a:xfrm>
            <a:off x="678702" y="2355040"/>
            <a:ext cx="23323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08DBC23-8A01-0F4F-BDEC-458D30A964D7}"/>
              </a:ext>
            </a:extLst>
          </p:cNvPr>
          <p:cNvSpPr/>
          <p:nvPr/>
        </p:nvSpPr>
        <p:spPr>
          <a:xfrm>
            <a:off x="3875001" y="1891220"/>
            <a:ext cx="896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TRIAL 1</a:t>
            </a:r>
            <a:endParaRPr lang="en-US" dirty="0"/>
          </a:p>
        </p:txBody>
      </p:sp>
      <p:pic>
        <p:nvPicPr>
          <p:cNvPr id="7" name="Graphic 6" descr="Clock with solid fill">
            <a:extLst>
              <a:ext uri="{FF2B5EF4-FFF2-40B4-BE49-F238E27FC236}">
                <a16:creationId xmlns:a16="http://schemas.microsoft.com/office/drawing/2014/main" id="{12DAA0C2-7D5F-F147-AF4E-0E3A000FEAD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279530" y="4282865"/>
            <a:ext cx="555180" cy="563386"/>
          </a:xfrm>
          <a:prstGeom prst="rect">
            <a:avLst/>
          </a:prstGeom>
        </p:spPr>
      </p:pic>
      <p:pic>
        <p:nvPicPr>
          <p:cNvPr id="30" name="Graphic 29" descr="Clock with solid fill">
            <a:extLst>
              <a:ext uri="{FF2B5EF4-FFF2-40B4-BE49-F238E27FC236}">
                <a16:creationId xmlns:a16="http://schemas.microsoft.com/office/drawing/2014/main" id="{BCE8BA80-2366-8943-BE28-33E070672D6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9417896" y="4388376"/>
            <a:ext cx="383955" cy="38963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A0C6D415-5289-0B4C-A229-9FB4FDE25DA9}"/>
              </a:ext>
            </a:extLst>
          </p:cNvPr>
          <p:cNvSpPr/>
          <p:nvPr/>
        </p:nvSpPr>
        <p:spPr>
          <a:xfrm>
            <a:off x="9995710" y="1892969"/>
            <a:ext cx="896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TRIAL 2</a:t>
            </a:r>
            <a:endParaRPr lang="en-US" dirty="0"/>
          </a:p>
        </p:txBody>
      </p:sp>
      <p:pic>
        <p:nvPicPr>
          <p:cNvPr id="36" name="Picture 35" descr="A yellow star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BBED2C9C-AC2E-9A4D-AE6C-87EFC75CA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8847" y="2676583"/>
            <a:ext cx="2035433" cy="1527079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34EB8E2F-75DC-794A-8B3F-F00DF24053B0}"/>
              </a:ext>
            </a:extLst>
          </p:cNvPr>
          <p:cNvSpPr/>
          <p:nvPr/>
        </p:nvSpPr>
        <p:spPr>
          <a:xfrm>
            <a:off x="6666862" y="2355040"/>
            <a:ext cx="23323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attention getter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748C89-44C1-0643-A439-5394D652B04E}"/>
              </a:ext>
            </a:extLst>
          </p:cNvPr>
          <p:cNvSpPr txBox="1"/>
          <p:nvPr/>
        </p:nvSpPr>
        <p:spPr>
          <a:xfrm>
            <a:off x="4771400" y="780048"/>
            <a:ext cx="5652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Block method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CE0A680B-B6AF-D240-98D6-7F2A536401A2}"/>
                  </a:ext>
                </a:extLst>
              </p14:cNvPr>
              <p14:cNvContentPartPr/>
              <p14:nvPr/>
            </p14:nvContentPartPr>
            <p14:xfrm>
              <a:off x="311710" y="4817226"/>
              <a:ext cx="11342160" cy="9651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CE0A680B-B6AF-D240-98D6-7F2A536401A2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03070" y="4808226"/>
                <a:ext cx="11359800" cy="98280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25837E58-E352-9D44-9D28-ACEEE4C1E472}"/>
              </a:ext>
            </a:extLst>
          </p:cNvPr>
          <p:cNvSpPr txBox="1"/>
          <p:nvPr/>
        </p:nvSpPr>
        <p:spPr>
          <a:xfrm>
            <a:off x="7726984" y="6233454"/>
            <a:ext cx="4109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Total: 4 regular blocks + 2 optional blocks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A30D842-1FAA-EC49-AC36-884625A000C3}"/>
              </a:ext>
            </a:extLst>
          </p:cNvPr>
          <p:cNvSpPr txBox="1"/>
          <p:nvPr/>
        </p:nvSpPr>
        <p:spPr>
          <a:xfrm>
            <a:off x="6018452" y="5807992"/>
            <a:ext cx="11626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BLOCK</a:t>
            </a:r>
          </a:p>
        </p:txBody>
      </p:sp>
    </p:spTree>
    <p:extLst>
      <p:ext uri="{BB962C8B-B14F-4D97-AF65-F5344CB8AC3E}">
        <p14:creationId xmlns:p14="http://schemas.microsoft.com/office/powerpoint/2010/main" val="114065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2435</TotalTime>
  <Words>1899</Words>
  <Application>Microsoft Macintosh PowerPoint</Application>
  <PresentationFormat>Widescreen</PresentationFormat>
  <Paragraphs>337</Paragraphs>
  <Slides>22</Slides>
  <Notes>18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Plan</vt:lpstr>
      <vt:lpstr>PowerPoint Presentation</vt:lpstr>
      <vt:lpstr>PowerPoint Presentation</vt:lpstr>
      <vt:lpstr>PowerPoint Presentation</vt:lpstr>
      <vt:lpstr>PowerPoint Presentation</vt:lpstr>
      <vt:lpstr>Parent control instructions</vt:lpstr>
      <vt:lpstr>Compare to</vt:lpstr>
      <vt:lpstr>Compare to</vt:lpstr>
      <vt:lpstr>Compare to</vt:lpstr>
      <vt:lpstr>Compare to</vt:lpstr>
      <vt:lpstr>Compare to</vt:lpstr>
      <vt:lpstr>Compare to</vt:lpstr>
      <vt:lpstr>1. Does infant looking generally follow Model 1 or 2?</vt:lpstr>
      <vt:lpstr>PowerPoint Presentation</vt:lpstr>
      <vt:lpstr>Pokebaby thought</vt:lpstr>
      <vt:lpstr>Thoughts about lab github/repository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Gal Raz</dc:creator>
  <cp:lastModifiedBy>Gal Raz</cp:lastModifiedBy>
  <cp:revision>67</cp:revision>
  <dcterms:created xsi:type="dcterms:W3CDTF">2021-07-05T00:58:00Z</dcterms:created>
  <dcterms:modified xsi:type="dcterms:W3CDTF">2021-07-13T03:01:50Z</dcterms:modified>
</cp:coreProperties>
</file>

<file path=docProps/thumbnail.jpeg>
</file>